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8.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9.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0.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1.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2.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3.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4.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notesSlides/notesSlide15.xml" ContentType="application/vnd.openxmlformats-officedocument.presentationml.notesSlide+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6.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1"/>
  </p:notesMasterIdLst>
  <p:handoutMasterIdLst>
    <p:handoutMasterId r:id="rId22"/>
  </p:handoutMasterIdLst>
  <p:sldIdLst>
    <p:sldId id="350" r:id="rId5"/>
    <p:sldId id="354" r:id="rId6"/>
    <p:sldId id="392" r:id="rId7"/>
    <p:sldId id="393" r:id="rId8"/>
    <p:sldId id="394" r:id="rId9"/>
    <p:sldId id="401" r:id="rId10"/>
    <p:sldId id="395" r:id="rId11"/>
    <p:sldId id="396" r:id="rId12"/>
    <p:sldId id="397" r:id="rId13"/>
    <p:sldId id="402" r:id="rId14"/>
    <p:sldId id="368" r:id="rId15"/>
    <p:sldId id="398" r:id="rId16"/>
    <p:sldId id="399" r:id="rId17"/>
    <p:sldId id="400" r:id="rId18"/>
    <p:sldId id="403" r:id="rId19"/>
    <p:sldId id="404" r:id="rId20"/>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243" autoAdjust="0"/>
  </p:normalViewPr>
  <p:slideViewPr>
    <p:cSldViewPr snapToGrid="0">
      <p:cViewPr varScale="1">
        <p:scale>
          <a:sx n="109" d="100"/>
          <a:sy n="109" d="100"/>
        </p:scale>
        <p:origin x="624"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9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6.005"/>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9.3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1.04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2.215"/>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34.310"/>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6.005"/>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9.3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1.04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2.215"/>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34.310"/>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8"/>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2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2"/>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6.005"/>
    </inkml:context>
    <inkml:brush xml:id="br0">
      <inkml:brushProperty name="width" value="0.05" units="cm"/>
      <inkml:brushProperty name="height" value="0.05" units="cm"/>
      <inkml:brushProperty name="color" value="#FFFFFF"/>
    </inkml:brush>
  </inkml:definitions>
  <inkml:trace contextRef="#ctx0" brushRef="#br0">717 501 24575,'359'0'-81,"940"-18"-530,-1201 13 611,1-5 0,-1-4 0,133-36 0,-197 38 0,-28 7 0,-16 6 0,-1-1 0,0 2 0,-17 4 0,-424 122 9,281-74-281,-1052 280-3189,914-254 2991,-5 0 353,-59 5-464,342-79 580,52-13 40,23-6 233,854-260 2348,787-206-1850,-1582 450-770,-101 29 0,41-17 0,-43 17 0,0 0 0,1 0 0,-1 0 0,0 0 0,1 0 0,-1-1 0,0 1 0,1 0 0,-1 0 0,0 0 0,0-1 0,1 1 0,-1 0 0,0 0 0,0-1 0,0 1 0,1 0 0,-1 0 0,0-1 0,0 1 0,0 0 0,0-1 0,0 1 0,0 0 0,0-1 0,1 1 0,-1 0 0,0-1 0,0 1 0,0 0 0,0-1 0,0 1 0,-1-1 0,0 0 0,0 0 0,0 0 0,0 1 0,0-1 0,-1 0 0,1 1 0,0-1 0,0 1 0,-1-1 0,1 1 0,0 0 0,-1-1 0,-2 1 0,-39-6 330,0 3 0,-52 1-1,48 2-8,-857 20-533,599 4 212,-535 30 0,789-54 33,0-1 0,-1-3 0,-91-19-1,134 21 52,0 0-1,1-1 0,-1 0 0,1 0 0,0-1 0,-13-7 1,20 10-81,0 1 0,0-1 1,1 1-1,-1-1 0,0 0 1,1 1-1,-1-1 0,0 0 1,1 1-1,-1-1 0,1 0 1,-1 0-1,1 0 0,0 1 1,-1-1-1,1 0 0,0 0 1,-1 0-1,1 0 0,0 0 1,0 0-1,0 0 0,0 0 1,0 1-1,0-1 0,0 0 1,0 0-1,0-1 0,2 0-4,0-1-1,-1 1 0,1 0 1,0-1-1,0 1 1,0 0-1,0 1 0,0-1 1,1 0-1,-1 0 1,1 1-1,-1 0 0,1-1 1,3 0-1,41-16 2,1 2 0,0 2 0,85-13 0,-130 27 0,359-57-547,469-14 0,376 69 1641,-1213 2-1094,-1 0 0,0 1 0,1 0 0,-1 0 0,-9 4 0,-19 4 0,-367 69-263,-3-17-1,-440 8 1,342-66 263,449-6 0,42-2-17,19 0 1,33-5 181,147-7 126,193 7 0,-254 9-341,871-1-553,-618 4 702,-376-2-66,4-1 42,-1 1-1,1 0 1,0 1 0,0-1-1,0 1 1,0 1 0,11 3-1,-18-5-74,0 0 0,1 0 0,-1 1 0,0-1 0,0 0 0,1 0 0,-1 0 0,0 1 0,0-1 0,0 0 0,1 0 0,-1 1 0,0-1 0,0 0 0,0 0 0,0 1 0,0-1 0,0 0 0,1 1 0,-1-1 0,0 0 0,0 1 0,0-1 0,0 0 0,0 0 0,0 1 0,0-1 0,0 0 0,0 1 0,0-1 0,-1 0 0,1 1 0,0-1 0,0 0 0,0 0 0,0 1 0,0-1 0,-1 0 0,1 1 0,0-1 0,0 0 0,0 0 0,-1 0 0,1 1 0,0-1 0,-1 0 0,-4 5 0,0 0 0,0 0 0,-1-1 0,0 0 0,0 0 0,0 0 0,0-1 0,0 0 0,-1 0 0,0-1 0,1 0 0,-9 2 0,3 0 0,-73 21 3,-99 16 1,-98 3-38,111-19-182,23-2-385,-913 121-13,985-137 614,-403 21 0,473-28 0,-59-4 0,61 4 0,-1-1 0,1 0 0,0 0 0,-1-1 0,1 1 0,0-1 0,0 0 0,0 0 0,0 0 0,-6-6 0,8 7-1,0-1 1,0 0-1,1-1 0,-1 1 1,1 0-1,-1 0 0,1-1 1,0 1-1,0 0 1,0-1-1,0 1 0,0-1 1,1 0-1,-1 1 1,1-1-1,0 0 0,-1-3 1,8-49 108,-4 39 38,-2 7-88,0-1 0,1 0-1,0 1 1,1 0 0,0-1 0,0 1 0,1 0 0,0 1 0,1-1 0,0 1-1,0 0 1,1 0 0,-1 0 0,2 1 0,-1 0 0,1 0 0,1 1 0,-1-1-1,1 2 1,10-7 0,19-10-55,0 2 1,2 1-1,0 2 0,66-18 0,179-30-273,-282 65 266,1226-155-2487,11 120 806,-1138 35 1752,275 8 959,-331-1-344,0 1 0,0 3 0,-1 1 1,50 22-1,-53-19-752,-3-1 70,-2 1 0,0 2 0,36 23 0,-54-23 0,-18-17 0,0 1 0,1-1 0,-1 1 0,0-1 0,0 1 0,0-1 0,0 1 0,1-1 0,-1 1 0,0-1 0,0 1 0,0 0 0,0-1 0,0 1 0,0-1 0,-1 1 0,1-1 0,0 1 0,0-1 0,0 1 0,0-1 0,-1 1 0,1-1 0,0 1 0,-1 0 0,-2 2 0,-1 0 0,0 0 0,1 0 0,-1-1 0,0 0 0,0 0 0,-1 0 0,1 0 0,-9 2 0,-30 9 0,-60 10 0,-135 14 0,-88 3-428,-1516 70-1795,1800-110 2169,-64 3-119,-110-13-1,201 8 174,1 0 0,-1-1 0,-24-8 0,25 1 0,13 10 0,1-1 0,0 1 0,0 0 0,0-1 0,0 1 0,0 0 0,0-1 0,0 1 0,0 0 0,0-1 0,0 1 0,0 0 0,0-1 0,0 1 0,1 0 0,-1-1 0,0 1 0,0 0 0,0-1 0,0 1 0,1 0 0,-1-1 0,0 1 0,0 0 0,1 0 0,-1-1 0,0 1 0,0 0 0,1 0 0,-1-1 0,0 1 0,1 0 0,7-4 0,-1 1 0,1 0 0,0 1 0,0 0 0,0 0 0,10-1 0,109-12 0,201 1 0,-247 13 0,1585-2 952,-1031 6-643,-635-3-309,124 4 84,-118-4-84,0 1 0,1 0 0,-1 1 0,0 0 0,0 0 0,0 0 0,7 4 0,-12-6 0,0 1 0,0-1 0,-1 1 0,1-1 0,0 1 0,-1 0 0,1-1 0,0 1 0,-1 0 0,1-1 0,-1 1 0,1 0 0,-1 0 0,1 0 0,-1 0 0,0-1 0,1 1 0,-1 0 0,0 0 0,0 0 0,1 1 0,-2-1 0,1 1 0,0 0 0,-1-1 0,1 1 0,-1-1 0,1 0 0,-1 1 0,0-1 0,0 1 0,0-1 0,1 0 0,-1 1 0,0-1 0,-1 0 0,1 0 0,-2 2 0,-6 4 0,-1 1 0,0-1 0,0-1 0,-1 0 0,0 0 0,-13 4 0,-81 26 0,69-25 0,-496 145 203,95-29 18,-453 96-221,637-179 0,-401 18 0,641-62 0,-47 2 0,-60-5 0,113 2 31,0 0-1,0 0 0,1-1 0,-1 1 1,1-1-1,-1-1 0,1 1 1,0-1-1,0-1 0,0 1 1,0-1-1,0 0 0,1 0 1,0 0-1,0-1 0,0 0 1,0 0-1,1 0 0,0 0 0,0-1 1,0 0-1,1 0 0,0 0 1,0 0-1,0 0 0,1-1 1,-3-11-1,-1-12 91,1 0 1,2-1-1,1 0 1,3-55-1,0 59-294,0-30-1192,1 4-5461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9.3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1.04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22.215"/>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7T14:01:34.310"/>
    </inkml:context>
    <inkml:brush xml:id="br0">
      <inkml:brushProperty name="width" value="0.35" units="cm"/>
      <inkml:brushProperty name="height" value="0.35" units="cm"/>
      <inkml:brushProperty name="color" value="#FFFFFF"/>
    </inkml:brush>
  </inkml:definitions>
  <inkml:trace contextRef="#ctx0" brushRef="#br0">576 737 24575,'49'0'0,"421"-17"0,-28-37-501,161-17-447,601 29 832,-1122 47 424,0 4 0,96 23 0,84 10 333,383-31-641,-385-14 0,482 3 0,-740 0 0,11-1 0,1 2 0,-1-1 0,0 1 0,23 6 0,-30-2 0,-13 3 0,-15 7 0,-1-2 0,0 0 0,-1-2 0,-33 12 0,57-23 0,-100 36-105,-165 37 0,-111-1-286,-73-7 261,-8-44 140,431-23 16,1 0 1,0-2-1,-1-1 0,-36-12 1,-91-42 250,112 40-214,-2 2-1,0 1 0,-1 3 1,-49-8-1,-202 0-62,-5 25 0,108 1 0,-712-4 0,514-1 0,370 0 0,0-1 0,0 0 0,0-2 0,0 0 0,0-1 0,1-1 0,-1-1 0,-30-14 0,48 19 0,-30-19 0,32 19 0,-1 1 0,1-1 0,-1 1 0,0-1 0,1 1 0,-1-1 0,1 1 0,-1-1 0,1 0 0,0 1 0,-1-1 0,1 0 0,-1 1 0,1-1 0,0 0 0,0 0 0,-1 1 0,1-1 0,0 0 0,0 0 0,0 1 0,0-1 0,0 0 0,0 0 0,0 1 0,0-1 0,0 0 0,0 0 0,1 1 0,-1-1 0,0 0 0,0 0 0,1 1 0,-1-1 0,1 0 0,-1 1 0,0-1 0,1 1 0,-1-1 0,1 0 0,-1 1 0,2-2 0,2 0 0,0-1 0,1 0 0,-1 1 0,1 0 0,0 0 0,0 0 0,0 0 0,8-1 0,50-7 0,94-1 0,164 9 0,-195 3 0,466-11-1564,1007-150 0,-1314 114 1255,369-51-16,-395 64 1273,-69 7 459,223-3 0,-102 32-1407,-269 0 0,0 3 0,-1 1 0,1 1 0,-2 3 0,45 17 0,68 17 0,-91-33 0,125 6 0,-134-15 0,-36-2 0,0 1 0,0 1 0,0 1 0,-1 0 0,0 1 0,0 1 0,0 0 0,-1 1 0,1 1 0,-2 1 0,1 0 0,23 19 0,-37-27 0,1 1 0,0-1 0,-1 0 0,1 1 0,-1-1 0,1 1 0,-1 0 0,0 0 0,1-1 0,-1 1 0,0 0 0,0 0 0,-1 0 0,1 0 0,0 0 0,-1 0 0,1 0 0,-1 0 0,1 1 0,-1 3 0,-1-5 0,0 1 0,0 0 0,0 0 0,0-1 0,0 1 0,0 0 0,0-1 0,-1 0 0,1 1 0,-1-1 0,1 0 0,-1 1 0,1-1 0,-1 0 0,0 0 0,0 0 0,1-1 0,-1 1 0,0 0 0,0-1 0,0 1 0,-4 0 0,-35 7 0,0-2 0,-1-2 0,0-2 0,-63-4 0,40 1 0,-117 0 0,-242-32 0,328 22 0,-121 4 0,124 6 0,171 4 0,1 3 0,-1 4 0,-1 3 0,148 45 0,-214-54 0,0 0 0,0 1 0,-1 0 0,1 0 0,-1 1 0,15 12 0,-21-15 0,-1 1 0,1 0 0,-1 0 0,1 0 0,-1 0 0,0 0 0,-1 1 0,1 0 0,-1-1 0,0 1 0,0 0 0,0 0 0,-1 0 0,0 0 0,0 0 0,0 1 0,0 6 0,-1-6 0,0 0 0,0 0 0,0 0 0,-1-1 0,0 1 0,0 0 0,-1-1 0,1 1 0,-1-1 0,0 1 0,-1-1 0,1 0 0,-1 0 0,0 0 0,0 0 0,-1 0 0,1-1 0,-1 1 0,0-1 0,-1 0 0,-6 5 0,-3 0 0,0-1 0,0 0 0,-1-1 0,-1-1 0,1 0 0,-23 5 0,-64 26 0,72-24 0,-57 15 0,76-25 0,0-2 0,0 1 0,0-1 0,0-1 0,0 0 0,0 0 0,0-1 0,0 0 0,-15-5 0,-22-4 0,34 8 0,1-1 0,-1 0 0,1-1 0,0 0 0,-13-7 0,25 10 0,0 1 0,-1-1 0,1 0 0,0 1 0,0-1 0,0 0 0,0 0 0,0 0 0,0 0 0,0 0 0,0 0 0,0 0 0,0 0 0,0-1 0,1 1 0,-2-2 0,2 3 0,0-1 0,0 0 0,0 0 0,0 1 0,0-1 0,0 0 0,0 1 0,0-1 0,0 0 0,1 0 0,-1 1 0,0-1 0,1 0 0,-1 1 0,0-1 0,1 1 0,-1-1 0,0 0 0,1 1 0,-1-1 0,1 1 0,-1-1 0,2 0 0,2-2 0,1 0 0,-1 0 0,1 1 0,0-1 0,0 1 0,0 0 0,10-2 0,98-19 0,0 5 0,155-5 0,350 15 0,-357 10 0,-4059-2-2600,3103-29 2119,658 25 750,1-2 1,-1-2-1,1-1 0,1-2 0,-1-1 0,2-2 1,0-1-1,-55-34 0,70 38-219,0 1-1,-1 1 0,0 1 1,0 1-1,-1 0 1,0 2-1,0 0 1,-33-2-1,-15 3 51,-92 6 1,88 0-89,-628 2-12,441-5 0,241 2 0,-1-2 0,0 0 0,1 0 0,-1-2 0,1-1 0,0 0 0,-22-9 0,-73-23 0,74 25 0,-54-24 0,81 30 0,0-2 0,1 0 0,0 0 0,0-1 0,1-1 0,0 0 0,1 0 0,-11-13 0,8 5 43,1 0 0,1 0-1,0-1 1,2 0 0,0-1-1,1 0 1,-8-27 0,2-8-897,-11-79 1,11 34-5973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5:22:46.131"/>
    </inkml:context>
    <inkml:brush xml:id="br0">
      <inkml:brushProperty name="width" value="0.05" units="cm"/>
      <inkml:brushProperty name="height" value="0.05" units="cm"/>
      <inkml:brushProperty name="color" value="#FFFFFF"/>
    </inkml:brush>
  </inkml:definitions>
  <inkml:trace contextRef="#ctx0" brushRef="#br0">1069 231 24575,'69'-2'0,"-1"-3"0,80-16 0,122-40 0,-159 34 0,26-8 0,215-40 0,-334 73 0,0 0 0,32 2 0,-49 0 0,1 0 0,-1 0 0,1 0 0,-1 0 0,1 0 0,-1 0 0,1 0 0,-1 1 0,0-1 0,1 0 0,-1 1 0,1-1 0,-1 1 0,0 0 0,1-1 0,-1 1 0,0 0 0,0 0 0,0 0 0,1 0 0,-1 0 0,0 0 0,0 0 0,0 1 0,-1 0 0,0 0 0,-1 0 0,0-1 0,1 1 0,-1 0 0,0-1 0,0 1 0,0 0 0,0-1 0,0 1 0,-1-1 0,1 0 0,0 1 0,-1-1 0,1 0 0,-1 0 0,1 0 0,-1 0 0,-1 1 0,-48 33 0,0-3 0,-2-2 0,-1-2 0,-2-2 0,-107 33 0,92-40 0,-2-2 0,0-3 0,-1-4 0,-114 1 0,-668-18 0,802 7 0,12-2 0,-1 3 0,1 1 0,-76 14 0,88-9 0,0 2 0,0 1 0,0 1 0,2 1 0,-1 1 0,-31 22 0,58-34 0,1 0 0,-1 0 0,1 0 0,-1 0 0,1 0 0,0 0 0,0 1 0,0-1 0,0 1 0,0-1 0,0 0 0,0 1 0,0 0 0,0-1 0,0 1 0,1-1 0,-1 3 0,1-3 0,0 0 0,0 0 0,0 0 0,0-1 0,1 1 0,-1 0 0,0 0 0,1 0 0,-1 0 0,1 0 0,-1-1 0,0 1 0,1 0 0,0 0 0,-1-1 0,1 1 0,-1 0 0,1-1 0,0 1 0,0-1 0,-1 1 0,1-1 0,1 1 0,4 2 0,1 0 0,0 0 0,0-1 0,0 0 0,1 0 0,7 1 0,41 3-682,92-2-1,-90-5-6143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991E478D-94BF-439A-8693-6C13D9D6CB12}" type="datetime1">
              <a:rPr lang="ja-JP" altLang="en-US" smtClean="0"/>
              <a:t>2023/12/18</a:t>
            </a:fld>
            <a:endParaRPr lang="ja-JP" altLang="en-US">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A89C7E07-3C67-C64C-8DA0-0404F6303970}"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メモ</a:t>
            </a: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a:t>
            </a:fld>
            <a:endParaRPr lang="ja-JP" altLang="en-US"/>
          </a:p>
        </p:txBody>
      </p:sp>
    </p:spTree>
    <p:extLst>
      <p:ext uri="{BB962C8B-B14F-4D97-AF65-F5344CB8AC3E}">
        <p14:creationId xmlns:p14="http://schemas.microsoft.com/office/powerpoint/2010/main" val="147098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10</a:t>
            </a:fld>
            <a:endParaRPr lang="ja-JP" altLang="en-US"/>
          </a:p>
        </p:txBody>
      </p:sp>
    </p:spTree>
    <p:extLst>
      <p:ext uri="{BB962C8B-B14F-4D97-AF65-F5344CB8AC3E}">
        <p14:creationId xmlns:p14="http://schemas.microsoft.com/office/powerpoint/2010/main" val="164845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呼吸器系の病気を機械学習を用いて検知する関連研究としてコロナウイルスの陽性と非陽性の患者を咳と呼吸音を用いて分類する関連研究が存在します。</a:t>
            </a:r>
          </a:p>
          <a:p>
            <a:r>
              <a:rPr kumimoji="1" lang="ja-JP" altLang="en-US" dirty="0">
                <a:latin typeface="Meiryo UI" panose="020B0604030504040204" pitchFamily="50" charset="-128"/>
                <a:ea typeface="Meiryo UI" panose="020B0604030504040204" pitchFamily="50" charset="-128"/>
              </a:rPr>
              <a:t>この研究では人間の生体音を携帯、マイク等のデバイスから取得しています。また複数の音声に関する特徴量を用いて機械学習の変数としています。この研究では高い精度で陽性患者を分類し、呼吸音が病気の分類に有用であ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また呼吸音から呼吸器系疾患の特徴を見つける関連した研究もあり、これにより呼吸器系の異常音の特徴を肺や心臓の音から抽出できることを示しました。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しかしどちらの研究も医師や患者に対して、結果である病気の根拠を示してはおらず、診断に対する理解や説得の補助をしていません。</a:t>
            </a:r>
          </a:p>
          <a:p>
            <a:r>
              <a:rPr kumimoji="1" lang="ja-JP" altLang="en-US" dirty="0">
                <a:latin typeface="Meiryo UI" panose="020B0604030504040204" pitchFamily="50" charset="-128"/>
                <a:ea typeface="Meiryo UI" panose="020B0604030504040204" pitchFamily="50" charset="-128"/>
              </a:rPr>
              <a:t>また上記では音声特徴量を多く取り入れて分類を実施していますが、特定のスペクトログラムというデータに着目した研究は実施されていません。</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11</a:t>
            </a:fld>
            <a:endParaRPr lang="ja-JP" altLang="en-US"/>
          </a:p>
        </p:txBody>
      </p:sp>
    </p:spTree>
    <p:extLst>
      <p:ext uri="{BB962C8B-B14F-4D97-AF65-F5344CB8AC3E}">
        <p14:creationId xmlns:p14="http://schemas.microsoft.com/office/powerpoint/2010/main" val="549822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呼吸器系の病気を機械学習を用いて検知する関連研究としてコロナウイルスの陽性と非陽性の患者を咳と呼吸音を用いて分類する関連研究が存在します。</a:t>
            </a:r>
          </a:p>
          <a:p>
            <a:r>
              <a:rPr kumimoji="1" lang="ja-JP" altLang="en-US" dirty="0">
                <a:latin typeface="Meiryo UI" panose="020B0604030504040204" pitchFamily="50" charset="-128"/>
                <a:ea typeface="Meiryo UI" panose="020B0604030504040204" pitchFamily="50" charset="-128"/>
              </a:rPr>
              <a:t>この研究では人間の生体音を携帯、マイク等のデバイスから取得しています。また複数の音声に関する特徴量を用いて機械学習の変数としています。この研究では高い精度で陽性患者を分類し、呼吸音が病気の分類に有用であ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また呼吸音から呼吸器系疾患の特徴を見つける関連した研究もあり、これにより呼吸器系の異常音の特徴を肺や心臓の音から抽出できることを示しました。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しかしどちらの研究も医師や患者に対して、結果である病気の根拠を示してはおらず、診断に対する理解や説得の補助をしていません。</a:t>
            </a:r>
          </a:p>
          <a:p>
            <a:r>
              <a:rPr kumimoji="1" lang="ja-JP" altLang="en-US" dirty="0">
                <a:latin typeface="Meiryo UI" panose="020B0604030504040204" pitchFamily="50" charset="-128"/>
                <a:ea typeface="Meiryo UI" panose="020B0604030504040204" pitchFamily="50" charset="-128"/>
              </a:rPr>
              <a:t>また上記では音声特徴量を多く取り入れて分類を実施していますが、特定のスペクトログラムというデータに着目した研究は実施されていません。</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12</a:t>
            </a:fld>
            <a:endParaRPr lang="ja-JP" altLang="en-US"/>
          </a:p>
        </p:txBody>
      </p:sp>
    </p:spTree>
    <p:extLst>
      <p:ext uri="{BB962C8B-B14F-4D97-AF65-F5344CB8AC3E}">
        <p14:creationId xmlns:p14="http://schemas.microsoft.com/office/powerpoint/2010/main" val="230233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13</a:t>
            </a:fld>
            <a:endParaRPr lang="ja-JP" altLang="en-US"/>
          </a:p>
        </p:txBody>
      </p:sp>
    </p:spTree>
    <p:extLst>
      <p:ext uri="{BB962C8B-B14F-4D97-AF65-F5344CB8AC3E}">
        <p14:creationId xmlns:p14="http://schemas.microsoft.com/office/powerpoint/2010/main" val="5515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14</a:t>
            </a:fld>
            <a:endParaRPr lang="ja-JP" altLang="en-US"/>
          </a:p>
        </p:txBody>
      </p:sp>
    </p:spTree>
    <p:extLst>
      <p:ext uri="{BB962C8B-B14F-4D97-AF65-F5344CB8AC3E}">
        <p14:creationId xmlns:p14="http://schemas.microsoft.com/office/powerpoint/2010/main" val="26306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15</a:t>
            </a:fld>
            <a:endParaRPr lang="ja-JP" altLang="en-US"/>
          </a:p>
        </p:txBody>
      </p:sp>
    </p:spTree>
    <p:extLst>
      <p:ext uri="{BB962C8B-B14F-4D97-AF65-F5344CB8AC3E}">
        <p14:creationId xmlns:p14="http://schemas.microsoft.com/office/powerpoint/2010/main" val="1421270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呼吸器系の病気を機械学習を用いて検知する関連研究としてコロナウイルスの陽性と非陽性の患者を咳と呼吸音を用いて分類する関連研究が存在します。</a:t>
            </a:r>
          </a:p>
          <a:p>
            <a:r>
              <a:rPr kumimoji="1" lang="ja-JP" altLang="en-US" dirty="0">
                <a:latin typeface="Meiryo UI" panose="020B0604030504040204" pitchFamily="50" charset="-128"/>
                <a:ea typeface="Meiryo UI" panose="020B0604030504040204" pitchFamily="50" charset="-128"/>
              </a:rPr>
              <a:t>この研究では人間の生体音を携帯、マイク等のデバイスから取得しています。また複数の音声に関する特徴量を用いて機械学習の変数としています。この研究では高い精度で陽性患者を分類し、呼吸音が病気の分類に有用であ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また呼吸音から呼吸器系疾患の特徴を見つける関連した研究もあり、これにより呼吸器系の異常音の特徴を肺や心臓の音から抽出できることを示しました。</a:t>
            </a:r>
          </a:p>
          <a:p>
            <a:endParaRPr kumimoji="1" lang="ja-JP" altLang="en-US"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しかしどちらの研究も医師や患者に対して、結果である病気の根拠を示してはおらず、診断に対する理解や説得の補助をしていません。</a:t>
            </a:r>
          </a:p>
          <a:p>
            <a:r>
              <a:rPr kumimoji="1" lang="ja-JP" altLang="en-US" dirty="0">
                <a:latin typeface="Meiryo UI" panose="020B0604030504040204" pitchFamily="50" charset="-128"/>
                <a:ea typeface="Meiryo UI" panose="020B0604030504040204" pitchFamily="50" charset="-128"/>
              </a:rPr>
              <a:t>また上記では音声特徴量を多く取り入れて分類を実施していますが、特定のスペクトログラムというデータに着目した研究は実施されていません。</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16</a:t>
            </a:fld>
            <a:endParaRPr lang="ja-JP" altLang="en-US"/>
          </a:p>
        </p:txBody>
      </p:sp>
    </p:spTree>
    <p:extLst>
      <p:ext uri="{BB962C8B-B14F-4D97-AF65-F5344CB8AC3E}">
        <p14:creationId xmlns:p14="http://schemas.microsoft.com/office/powerpoint/2010/main" val="192550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2</a:t>
            </a:fld>
            <a:endParaRPr lang="ja-JP" altLang="en-US"/>
          </a:p>
        </p:txBody>
      </p:sp>
    </p:spTree>
    <p:extLst>
      <p:ext uri="{BB962C8B-B14F-4D97-AF65-F5344CB8AC3E}">
        <p14:creationId xmlns:p14="http://schemas.microsoft.com/office/powerpoint/2010/main" val="340979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3</a:t>
            </a:fld>
            <a:endParaRPr lang="ja-JP" altLang="en-US"/>
          </a:p>
        </p:txBody>
      </p:sp>
    </p:spTree>
    <p:extLst>
      <p:ext uri="{BB962C8B-B14F-4D97-AF65-F5344CB8AC3E}">
        <p14:creationId xmlns:p14="http://schemas.microsoft.com/office/powerpoint/2010/main" val="334551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4</a:t>
            </a:fld>
            <a:endParaRPr lang="ja-JP" altLang="en-US"/>
          </a:p>
        </p:txBody>
      </p:sp>
    </p:spTree>
    <p:extLst>
      <p:ext uri="{BB962C8B-B14F-4D97-AF65-F5344CB8AC3E}">
        <p14:creationId xmlns:p14="http://schemas.microsoft.com/office/powerpoint/2010/main" val="7658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5</a:t>
            </a:fld>
            <a:endParaRPr lang="ja-JP" altLang="en-US"/>
          </a:p>
        </p:txBody>
      </p:sp>
    </p:spTree>
    <p:extLst>
      <p:ext uri="{BB962C8B-B14F-4D97-AF65-F5344CB8AC3E}">
        <p14:creationId xmlns:p14="http://schemas.microsoft.com/office/powerpoint/2010/main" val="121041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6</a:t>
            </a:fld>
            <a:endParaRPr lang="ja-JP" altLang="en-US"/>
          </a:p>
        </p:txBody>
      </p:sp>
    </p:spTree>
    <p:extLst>
      <p:ext uri="{BB962C8B-B14F-4D97-AF65-F5344CB8AC3E}">
        <p14:creationId xmlns:p14="http://schemas.microsoft.com/office/powerpoint/2010/main" val="369318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7</a:t>
            </a:fld>
            <a:endParaRPr lang="ja-JP" altLang="en-US"/>
          </a:p>
        </p:txBody>
      </p:sp>
    </p:spTree>
    <p:extLst>
      <p:ext uri="{BB962C8B-B14F-4D97-AF65-F5344CB8AC3E}">
        <p14:creationId xmlns:p14="http://schemas.microsoft.com/office/powerpoint/2010/main" val="46749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8</a:t>
            </a:fld>
            <a:endParaRPr lang="ja-JP" altLang="en-US"/>
          </a:p>
        </p:txBody>
      </p:sp>
    </p:spTree>
    <p:extLst>
      <p:ext uri="{BB962C8B-B14F-4D97-AF65-F5344CB8AC3E}">
        <p14:creationId xmlns:p14="http://schemas.microsoft.com/office/powerpoint/2010/main" val="334244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続いて本研究の研究概要で、提案手法の手法概要図をスライドに示します。</a:t>
            </a:r>
          </a:p>
          <a:p>
            <a:r>
              <a:rPr kumimoji="1" lang="ja-JP" altLang="en-US" dirty="0">
                <a:latin typeface="Meiryo UI" panose="020B0604030504040204" pitchFamily="50" charset="-128"/>
                <a:ea typeface="Meiryo UI" panose="020B0604030504040204" pitchFamily="50" charset="-128"/>
              </a:rPr>
              <a:t>非専門医による肺音の聴取から、聴取した肺音データをスペクトログラムに変換します。スペクトログラムを用いて呼吸層の分離と念発音の検出を実施して、それらの結果を用いて病気を分類します。最終で診断された結果を医師と患者に提示して診断の補助をします。</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A89C7E07-3C67-C64C-8DA0-0404F6303970}" type="slidenum">
              <a:rPr lang="en-US" altLang="ja-JP" smtClean="0"/>
              <a:t>9</a:t>
            </a:fld>
            <a:endParaRPr lang="ja-JP" altLang="en-US"/>
          </a:p>
        </p:txBody>
      </p:sp>
    </p:spTree>
    <p:extLst>
      <p:ext uri="{BB962C8B-B14F-4D97-AF65-F5344CB8AC3E}">
        <p14:creationId xmlns:p14="http://schemas.microsoft.com/office/powerpoint/2010/main" val="255180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grpSp>
        <p:nvGrpSpPr>
          <p:cNvPr id="9" name="グループ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フリーフォーム(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1" name="フリーフォーム(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2" name="フリーフォーム(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18" name="テキスト プレースホルダー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列">
    <p:bg>
      <p:bgPr>
        <a:solidFill>
          <a:schemeClr val="tx1"/>
        </a:solidFill>
        <a:effectLst/>
      </p:bgPr>
    </p:bg>
    <p:spTree>
      <p:nvGrpSpPr>
        <p:cNvPr id="1" name=""/>
        <p:cNvGrpSpPr/>
        <p:nvPr/>
      </p:nvGrpSpPr>
      <p:grpSpPr>
        <a:xfrm>
          <a:off x="0" y="0"/>
          <a:ext cx="0" cy="0"/>
          <a:chOff x="0" y="0"/>
          <a:chExt cx="0" cy="0"/>
        </a:xfrm>
      </p:grpSpPr>
      <p:grpSp>
        <p:nvGrpSpPr>
          <p:cNvPr id="19" name="グループ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フリーフォーム(F)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1" name="フリーフォーム(F)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2" name="フリーフォーム(F)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32" name="タイトル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33" name="直線​​コネクタ(S)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テキスト プレースホルダー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64023" y="2300984"/>
            <a:ext cx="4827178" cy="404216"/>
          </a:xfrm>
          <a:prstGeom prst="rect">
            <a:avLst/>
          </a:prstGeom>
        </p:spPr>
        <p:txBody>
          <a:bodyPr lIns="0" tIns="0" rIns="0" bIns="0" rtlCol="0" anchor="t" anchorCtr="0">
            <a:normAutofit/>
          </a:bodyPr>
          <a:lstStyle>
            <a:lvl1pPr marL="0" indent="0">
              <a:buNone/>
              <a:defRPr sz="1800" b="1" i="0" spc="0" baseline="0">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クリックして編集する </a:t>
            </a:r>
          </a:p>
        </p:txBody>
      </p:sp>
      <p:sp>
        <p:nvSpPr>
          <p:cNvPr id="25" name="テキスト プレースホルダー 2">
            <a:extLst>
              <a:ext uri="{FF2B5EF4-FFF2-40B4-BE49-F238E27FC236}">
                <a16:creationId xmlns:a16="http://schemas.microsoft.com/office/drawing/2014/main" id="{3A0EE708-F36B-444B-9A8B-D48D69535E45}"/>
              </a:ext>
            </a:extLst>
          </p:cNvPr>
          <p:cNvSpPr>
            <a:spLocks noGrp="1"/>
          </p:cNvSpPr>
          <p:nvPr>
            <p:ph type="body" idx="10" hasCustomPrompt="1"/>
          </p:nvPr>
        </p:nvSpPr>
        <p:spPr>
          <a:xfrm>
            <a:off x="6362700" y="2300984"/>
            <a:ext cx="4764829" cy="404216"/>
          </a:xfrm>
          <a:prstGeom prst="rect">
            <a:avLst/>
          </a:prstGeom>
        </p:spPr>
        <p:txBody>
          <a:bodyPr lIns="0" tIns="0" rIns="0" bIns="0" rtlCol="0" anchor="t" anchorCtr="0">
            <a:normAutofit/>
          </a:bodyPr>
          <a:lstStyle>
            <a:lvl1pPr marL="0" indent="0">
              <a:buNone/>
              <a:defRPr sz="1800" b="1" i="0" spc="0" baseline="0">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dirty="0"/>
              <a:t>クリックして編集する </a:t>
            </a:r>
          </a:p>
        </p:txBody>
      </p:sp>
      <p:sp>
        <p:nvSpPr>
          <p:cNvPr id="27" name="コンテンツ プレースホルダー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eiryo UI" panose="020B0604030504040204" pitchFamily="50" charset="-128"/>
                <a:ea typeface="Meiryo UI" panose="020B0604030504040204" pitchFamily="50" charset="-128"/>
              </a:defRPr>
            </a:lvl1pPr>
            <a:lvl2pPr>
              <a:defRPr sz="1600"/>
            </a:lvl2pPr>
            <a:lvl3pPr>
              <a:defRPr sz="1600"/>
            </a:lvl3pPr>
            <a:lvl4pPr>
              <a:defRPr sz="1600"/>
            </a:lvl4pPr>
            <a:lvl5pPr>
              <a:defRPr sz="1600"/>
            </a:lvl5pPr>
          </a:lstStyle>
          <a:p>
            <a:pPr lvl="0" rtl="0"/>
            <a:r>
              <a:rPr lang="ja-JP" altLang="en-US" noProof="0"/>
              <a:t>マスター テキストの書式設定</a:t>
            </a:r>
          </a:p>
        </p:txBody>
      </p:sp>
      <p:sp>
        <p:nvSpPr>
          <p:cNvPr id="28" name="コンテンツ プレースホルダー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eiryo UI" panose="020B0604030504040204" pitchFamily="50" charset="-128"/>
                <a:ea typeface="Meiryo UI" panose="020B0604030504040204" pitchFamily="50" charset="-128"/>
              </a:defRPr>
            </a:lvl1pPr>
            <a:lvl2pPr>
              <a:defRPr sz="1600"/>
            </a:lvl2pPr>
            <a:lvl3pPr>
              <a:defRPr sz="1600"/>
            </a:lvl3pPr>
            <a:lvl4pPr>
              <a:defRPr sz="1600"/>
            </a:lvl4pPr>
            <a:lvl5pPr>
              <a:defRPr sz="1600"/>
            </a:lvl5pPr>
          </a:lstStyle>
          <a:p>
            <a:pPr lvl="0" rtl="0"/>
            <a:r>
              <a:rPr lang="ja-JP" altLang="en-US" noProof="0"/>
              <a:t>マスター テキストの書式設定</a:t>
            </a:r>
          </a:p>
        </p:txBody>
      </p:sp>
      <p:cxnSp>
        <p:nvCxnSpPr>
          <p:cNvPr id="15" name="直線​​コネクタ(S)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日付プレースホルダー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フッター プレースホルダー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4" name="スライド番号プレースホルダー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列">
    <p:bg>
      <p:bgPr>
        <a:solidFill>
          <a:schemeClr val="tx1"/>
        </a:solidFill>
        <a:effectLst/>
      </p:bgPr>
    </p:bg>
    <p:spTree>
      <p:nvGrpSpPr>
        <p:cNvPr id="1" name=""/>
        <p:cNvGrpSpPr/>
        <p:nvPr/>
      </p:nvGrpSpPr>
      <p:grpSpPr>
        <a:xfrm>
          <a:off x="0" y="0"/>
          <a:ext cx="0" cy="0"/>
          <a:chOff x="0" y="0"/>
          <a:chExt cx="0" cy="0"/>
        </a:xfrm>
      </p:grpSpPr>
      <p:grpSp>
        <p:nvGrpSpPr>
          <p:cNvPr id="37" name="グループ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フリーフォーム(F)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9" name="フリーフォーム(F)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40" name="フリーフォーム(F)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32" name="タイトル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33" name="直線​​コネクタ(S)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テキスト プレースホルダー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b="1" spc="0" baseline="0" dirty="0">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ja-JP" altLang="en-US" noProof="0" dirty="0"/>
              <a:t>クリックして編集する </a:t>
            </a:r>
          </a:p>
        </p:txBody>
      </p:sp>
      <p:sp>
        <p:nvSpPr>
          <p:cNvPr id="27" name="コンテンツ プレースホルダー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eiryo UI" panose="020B0604030504040204" pitchFamily="50" charset="-128"/>
                <a:ea typeface="Meiryo UI" panose="020B0604030504040204" pitchFamily="50" charset="-128"/>
              </a:defRPr>
            </a:lvl1pPr>
            <a:lvl2pPr>
              <a:defRPr sz="1600"/>
            </a:lvl2pPr>
            <a:lvl3pPr>
              <a:defRPr sz="1600"/>
            </a:lvl3pPr>
            <a:lvl4pPr>
              <a:defRPr sz="1600"/>
            </a:lvl4pPr>
            <a:lvl5pPr>
              <a:defRPr sz="1600"/>
            </a:lvl5pPr>
          </a:lstStyle>
          <a:p>
            <a:pPr lvl="0" rtl="0"/>
            <a:r>
              <a:rPr lang="ja-JP" altLang="en-US" noProof="0"/>
              <a:t>マスター テキストの書式設定</a:t>
            </a:r>
          </a:p>
        </p:txBody>
      </p:sp>
      <p:sp>
        <p:nvSpPr>
          <p:cNvPr id="20" name="テキスト プレースホルダー 2">
            <a:extLst>
              <a:ext uri="{FF2B5EF4-FFF2-40B4-BE49-F238E27FC236}">
                <a16:creationId xmlns:a16="http://schemas.microsoft.com/office/drawing/2014/main" id="{057DFE0A-61D9-1B48-8196-EA94D04685DD}"/>
              </a:ext>
            </a:extLst>
          </p:cNvPr>
          <p:cNvSpPr>
            <a:spLocks noGrp="1"/>
          </p:cNvSpPr>
          <p:nvPr>
            <p:ph type="body" idx="10" hasCustomPrompt="1"/>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b="1" spc="0" baseline="0" dirty="0">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ja-JP" altLang="en-US" noProof="0" dirty="0"/>
              <a:t>クリックして編集する </a:t>
            </a:r>
          </a:p>
        </p:txBody>
      </p:sp>
      <p:sp>
        <p:nvSpPr>
          <p:cNvPr id="21" name="コンテンツ プレースホルダー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eiryo UI" panose="020B0604030504040204" pitchFamily="50" charset="-128"/>
                <a:ea typeface="Meiryo UI" panose="020B0604030504040204" pitchFamily="50" charset="-128"/>
              </a:defRPr>
            </a:lvl1pPr>
            <a:lvl2pPr>
              <a:defRPr sz="1600"/>
            </a:lvl2pPr>
            <a:lvl3pPr>
              <a:defRPr sz="1600"/>
            </a:lvl3pPr>
            <a:lvl4pPr>
              <a:defRPr sz="1600"/>
            </a:lvl4pPr>
            <a:lvl5pPr>
              <a:defRPr sz="1600"/>
            </a:lvl5pPr>
          </a:lstStyle>
          <a:p>
            <a:pPr lvl="0" rtl="0"/>
            <a:r>
              <a:rPr lang="ja-JP" altLang="en-US" noProof="0"/>
              <a:t>マスター テキストの書式設定</a:t>
            </a:r>
          </a:p>
        </p:txBody>
      </p:sp>
      <p:sp>
        <p:nvSpPr>
          <p:cNvPr id="22" name="テキスト プレースホルダー 2">
            <a:extLst>
              <a:ext uri="{FF2B5EF4-FFF2-40B4-BE49-F238E27FC236}">
                <a16:creationId xmlns:a16="http://schemas.microsoft.com/office/drawing/2014/main" id="{368648FC-FC9A-5645-8F0C-390FFFAE180D}"/>
              </a:ext>
            </a:extLst>
          </p:cNvPr>
          <p:cNvSpPr>
            <a:spLocks noGrp="1"/>
          </p:cNvSpPr>
          <p:nvPr>
            <p:ph type="body" idx="12" hasCustomPrompt="1"/>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b="1" spc="0" baseline="0" dirty="0">
                <a:solidFill>
                  <a:schemeClr val="tx2"/>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ja-JP" altLang="en-US" noProof="0" dirty="0"/>
              <a:t>クリックして編集する </a:t>
            </a:r>
          </a:p>
        </p:txBody>
      </p:sp>
      <p:sp>
        <p:nvSpPr>
          <p:cNvPr id="24" name="コンテンツ プレースホルダー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eiryo UI" panose="020B0604030504040204" pitchFamily="50" charset="-128"/>
                <a:ea typeface="Meiryo UI" panose="020B0604030504040204" pitchFamily="50" charset="-128"/>
              </a:defRPr>
            </a:lvl1pPr>
            <a:lvl2pPr>
              <a:defRPr sz="1600"/>
            </a:lvl2pPr>
            <a:lvl3pPr>
              <a:defRPr sz="1600"/>
            </a:lvl3pPr>
            <a:lvl4pPr>
              <a:defRPr sz="1600"/>
            </a:lvl4pPr>
            <a:lvl5pPr>
              <a:defRPr sz="1600"/>
            </a:lvl5pPr>
          </a:lstStyle>
          <a:p>
            <a:pPr lvl="0" rtl="0"/>
            <a:r>
              <a:rPr lang="ja-JP" altLang="en-US" noProof="0"/>
              <a:t>マスター テキストの書式設定</a:t>
            </a:r>
          </a:p>
        </p:txBody>
      </p:sp>
      <p:cxnSp>
        <p:nvCxnSpPr>
          <p:cNvPr id="26" name="直線​​コネクタ(S)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直線​​コネクタ(S)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日付プレースホルダー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フッター プレースホルダー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4" name="スライド番号プレースホルダー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概要 ">
    <p:bg>
      <p:bgPr>
        <a:solidFill>
          <a:schemeClr val="tx1"/>
        </a:solidFill>
        <a:effectLst/>
      </p:bgPr>
    </p:bg>
    <p:spTree>
      <p:nvGrpSpPr>
        <p:cNvPr id="1" name=""/>
        <p:cNvGrpSpPr/>
        <p:nvPr/>
      </p:nvGrpSpPr>
      <p:grpSpPr>
        <a:xfrm>
          <a:off x="0" y="0"/>
          <a:ext cx="0" cy="0"/>
          <a:chOff x="0" y="0"/>
          <a:chExt cx="0" cy="0"/>
        </a:xfrm>
      </p:grpSpPr>
      <p:sp>
        <p:nvSpPr>
          <p:cNvPr id="32" name="タイトル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33" name="直線​​コネクタ(S)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テキスト プレースホルダー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grpSp>
        <p:nvGrpSpPr>
          <p:cNvPr id="15" name="グループ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フリーフォーム(F)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7" name="フリーフォーム(F)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8" name="フリーフォーム(F)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4" name="テキスト プレースホルダー 3">
            <a:extLst>
              <a:ext uri="{FF2B5EF4-FFF2-40B4-BE49-F238E27FC236}">
                <a16:creationId xmlns:a16="http://schemas.microsoft.com/office/drawing/2014/main" id="{FF85D552-3AFC-4D21-A944-9D41E128A96E}"/>
              </a:ext>
            </a:extLst>
          </p:cNvPr>
          <p:cNvSpPr>
            <a:spLocks noGrp="1"/>
          </p:cNvSpPr>
          <p:nvPr>
            <p:ph type="body" sz="quarter" idx="12" hasCustomPrompt="1"/>
          </p:nvPr>
        </p:nvSpPr>
        <p:spPr>
          <a:xfrm>
            <a:off x="952500" y="2286000"/>
            <a:ext cx="4838700" cy="315915"/>
          </a:xfrm>
        </p:spPr>
        <p:txBody>
          <a:bodyPr rtlCol="0">
            <a:noAutofit/>
          </a:bodyPr>
          <a:lstStyle>
            <a:lvl1pPr>
              <a:buNone/>
              <a:defRPr sz="1800" b="1" spc="0" baseline="0">
                <a:solidFill>
                  <a:schemeClr val="tx2"/>
                </a:solidFill>
                <a:latin typeface="Meiryo UI" panose="020B0604030504040204" pitchFamily="50" charset="-128"/>
                <a:ea typeface="Meiryo UI" panose="020B0604030504040204" pitchFamily="50" charset="-128"/>
              </a:defRPr>
            </a:lvl1pPr>
            <a:lvl2pPr>
              <a:buNone/>
              <a:defRPr/>
            </a:lvl2pPr>
            <a:lvl3pPr>
              <a:buNone/>
              <a:defRPr/>
            </a:lvl3pPr>
            <a:lvl4pPr>
              <a:buNone/>
              <a:defRPr/>
            </a:lvl4pPr>
            <a:lvl5pPr>
              <a:buNone/>
              <a:defRPr/>
            </a:lvl5pPr>
          </a:lstStyle>
          <a:p>
            <a:pPr lvl="0" rtl="0"/>
            <a:r>
              <a:rPr lang="ja-JP" altLang="en-US" noProof="0" dirty="0"/>
              <a:t>クリックして編集する</a:t>
            </a:r>
          </a:p>
        </p:txBody>
      </p:sp>
      <p:sp>
        <p:nvSpPr>
          <p:cNvPr id="21" name="テキスト プレースホルダー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22" name="テキスト プレースホルダー 3">
            <a:extLst>
              <a:ext uri="{FF2B5EF4-FFF2-40B4-BE49-F238E27FC236}">
                <a16:creationId xmlns:a16="http://schemas.microsoft.com/office/drawing/2014/main" id="{EE50320A-D017-45C6-9986-94BC43911E98}"/>
              </a:ext>
            </a:extLst>
          </p:cNvPr>
          <p:cNvSpPr>
            <a:spLocks noGrp="1"/>
          </p:cNvSpPr>
          <p:nvPr>
            <p:ph type="body" sz="quarter" idx="14" hasCustomPrompt="1"/>
          </p:nvPr>
        </p:nvSpPr>
        <p:spPr>
          <a:xfrm>
            <a:off x="953655" y="3470942"/>
            <a:ext cx="4838700" cy="315915"/>
          </a:xfrm>
        </p:spPr>
        <p:txBody>
          <a:bodyPr rtlCol="0">
            <a:noAutofit/>
          </a:bodyPr>
          <a:lstStyle>
            <a:lvl1pPr>
              <a:buNone/>
              <a:defRPr sz="1800" b="1" spc="0" baseline="0">
                <a:solidFill>
                  <a:schemeClr val="tx2"/>
                </a:solidFill>
                <a:latin typeface="Meiryo UI" panose="020B0604030504040204" pitchFamily="50" charset="-128"/>
                <a:ea typeface="Meiryo UI" panose="020B0604030504040204" pitchFamily="50" charset="-128"/>
              </a:defRPr>
            </a:lvl1pPr>
            <a:lvl2pPr>
              <a:buNone/>
              <a:defRPr/>
            </a:lvl2pPr>
            <a:lvl3pPr>
              <a:buNone/>
              <a:defRPr/>
            </a:lvl3pPr>
            <a:lvl4pPr>
              <a:buNone/>
              <a:defRPr/>
            </a:lvl4pPr>
            <a:lvl5pPr>
              <a:buNone/>
              <a:defRPr/>
            </a:lvl5pPr>
          </a:lstStyle>
          <a:p>
            <a:pPr lvl="0" rtl="0"/>
            <a:r>
              <a:rPr lang="ja-JP" altLang="en-US" noProof="0" dirty="0"/>
              <a:t>クリックして編集する</a:t>
            </a:r>
          </a:p>
        </p:txBody>
      </p:sp>
      <p:sp>
        <p:nvSpPr>
          <p:cNvPr id="23" name="テキスト プレースホルダー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24" name="テキスト プレースホルダー 3">
            <a:extLst>
              <a:ext uri="{FF2B5EF4-FFF2-40B4-BE49-F238E27FC236}">
                <a16:creationId xmlns:a16="http://schemas.microsoft.com/office/drawing/2014/main" id="{1F528150-326B-4BB3-AC38-7FC805DB6BA7}"/>
              </a:ext>
            </a:extLst>
          </p:cNvPr>
          <p:cNvSpPr>
            <a:spLocks noGrp="1"/>
          </p:cNvSpPr>
          <p:nvPr>
            <p:ph type="body" sz="quarter" idx="16" hasCustomPrompt="1"/>
          </p:nvPr>
        </p:nvSpPr>
        <p:spPr>
          <a:xfrm>
            <a:off x="952500" y="4646997"/>
            <a:ext cx="4838700" cy="315915"/>
          </a:xfrm>
        </p:spPr>
        <p:txBody>
          <a:bodyPr rtlCol="0">
            <a:noAutofit/>
          </a:bodyPr>
          <a:lstStyle>
            <a:lvl1pPr>
              <a:buNone/>
              <a:defRPr sz="1800" b="1" spc="0" baseline="0">
                <a:solidFill>
                  <a:schemeClr val="tx2"/>
                </a:solidFill>
                <a:latin typeface="Meiryo UI" panose="020B0604030504040204" pitchFamily="50" charset="-128"/>
                <a:ea typeface="Meiryo UI" panose="020B0604030504040204" pitchFamily="50" charset="-128"/>
              </a:defRPr>
            </a:lvl1pPr>
            <a:lvl2pPr>
              <a:buNone/>
              <a:defRPr/>
            </a:lvl2pPr>
            <a:lvl3pPr>
              <a:buNone/>
              <a:defRPr/>
            </a:lvl3pPr>
            <a:lvl4pPr>
              <a:buNone/>
              <a:defRPr/>
            </a:lvl4pPr>
            <a:lvl5pPr>
              <a:buNone/>
              <a:defRPr/>
            </a:lvl5pPr>
          </a:lstStyle>
          <a:p>
            <a:pPr lvl="0" rtl="0"/>
            <a:r>
              <a:rPr lang="ja-JP" altLang="en-US" noProof="0" dirty="0"/>
              <a:t>クリックして編集する</a:t>
            </a:r>
          </a:p>
        </p:txBody>
      </p:sp>
      <p:sp>
        <p:nvSpPr>
          <p:cNvPr id="25" name="テキスト プレースホルダー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26" name="テキスト プレースホルダー 3">
            <a:extLst>
              <a:ext uri="{FF2B5EF4-FFF2-40B4-BE49-F238E27FC236}">
                <a16:creationId xmlns:a16="http://schemas.microsoft.com/office/drawing/2014/main" id="{29E4D063-8666-4D7A-B8C8-2B9383F798E0}"/>
              </a:ext>
            </a:extLst>
          </p:cNvPr>
          <p:cNvSpPr>
            <a:spLocks noGrp="1"/>
          </p:cNvSpPr>
          <p:nvPr>
            <p:ph type="body" sz="quarter" idx="18" hasCustomPrompt="1"/>
          </p:nvPr>
        </p:nvSpPr>
        <p:spPr>
          <a:xfrm>
            <a:off x="6399647" y="2286000"/>
            <a:ext cx="4838700" cy="315915"/>
          </a:xfrm>
        </p:spPr>
        <p:txBody>
          <a:bodyPr rtlCol="0">
            <a:noAutofit/>
          </a:bodyPr>
          <a:lstStyle>
            <a:lvl1pPr>
              <a:buNone/>
              <a:defRPr sz="1800" b="1" spc="0" baseline="0">
                <a:solidFill>
                  <a:schemeClr val="tx2"/>
                </a:solidFill>
                <a:latin typeface="Meiryo UI" panose="020B0604030504040204" pitchFamily="50" charset="-128"/>
                <a:ea typeface="Meiryo UI" panose="020B0604030504040204" pitchFamily="50" charset="-128"/>
              </a:defRPr>
            </a:lvl1pPr>
            <a:lvl2pPr>
              <a:buNone/>
              <a:defRPr/>
            </a:lvl2pPr>
            <a:lvl3pPr>
              <a:buNone/>
              <a:defRPr/>
            </a:lvl3pPr>
            <a:lvl4pPr>
              <a:buNone/>
              <a:defRPr/>
            </a:lvl4pPr>
            <a:lvl5pPr>
              <a:buNone/>
              <a:defRPr/>
            </a:lvl5pPr>
          </a:lstStyle>
          <a:p>
            <a:pPr lvl="0" rtl="0"/>
            <a:r>
              <a:rPr lang="ja-JP" altLang="en-US" noProof="0" dirty="0"/>
              <a:t>クリックして編集する</a:t>
            </a:r>
          </a:p>
        </p:txBody>
      </p:sp>
      <p:sp>
        <p:nvSpPr>
          <p:cNvPr id="27" name="テキスト プレースホルダー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eiryo UI" panose="020B0604030504040204" pitchFamily="50" charset="-128"/>
                <a:ea typeface="Meiryo UI" panose="020B0604030504040204" pitchFamily="50" charset="-128"/>
              </a:defRPr>
            </a:lvl1pPr>
          </a:lstStyle>
          <a:p>
            <a:pPr lvl="0" rtl="0"/>
            <a:r>
              <a:rPr lang="ja-JP" altLang="en-US" noProof="0"/>
              <a:t>マスター テキストの書式設定</a:t>
            </a:r>
          </a:p>
        </p:txBody>
      </p:sp>
      <p:sp>
        <p:nvSpPr>
          <p:cNvPr id="28" name="テキスト プレースホルダー 3">
            <a:extLst>
              <a:ext uri="{FF2B5EF4-FFF2-40B4-BE49-F238E27FC236}">
                <a16:creationId xmlns:a16="http://schemas.microsoft.com/office/drawing/2014/main" id="{2CF285B7-A950-4326-A4D5-F5D542D2D65B}"/>
              </a:ext>
            </a:extLst>
          </p:cNvPr>
          <p:cNvSpPr>
            <a:spLocks noGrp="1"/>
          </p:cNvSpPr>
          <p:nvPr>
            <p:ph type="body" sz="quarter" idx="20" hasCustomPrompt="1"/>
          </p:nvPr>
        </p:nvSpPr>
        <p:spPr>
          <a:xfrm>
            <a:off x="6399647" y="3470942"/>
            <a:ext cx="4838700" cy="315915"/>
          </a:xfrm>
        </p:spPr>
        <p:txBody>
          <a:bodyPr rtlCol="0">
            <a:noAutofit/>
          </a:bodyPr>
          <a:lstStyle>
            <a:lvl1pPr>
              <a:buNone/>
              <a:defRPr sz="1800" b="1" spc="0" baseline="0">
                <a:solidFill>
                  <a:schemeClr val="tx2"/>
                </a:solidFill>
                <a:latin typeface="Meiryo UI" panose="020B0604030504040204" pitchFamily="50" charset="-128"/>
                <a:ea typeface="Meiryo UI" panose="020B0604030504040204" pitchFamily="50" charset="-128"/>
              </a:defRPr>
            </a:lvl1pPr>
            <a:lvl2pPr>
              <a:buNone/>
              <a:defRPr/>
            </a:lvl2pPr>
            <a:lvl3pPr>
              <a:buNone/>
              <a:defRPr/>
            </a:lvl3pPr>
            <a:lvl4pPr>
              <a:buNone/>
              <a:defRPr/>
            </a:lvl4pPr>
            <a:lvl5pPr>
              <a:buNone/>
              <a:defRPr/>
            </a:lvl5pPr>
          </a:lstStyle>
          <a:p>
            <a:pPr lvl="0" rtl="0"/>
            <a:r>
              <a:rPr lang="ja-JP" altLang="en-US" noProof="0" dirty="0"/>
              <a:t>クリックして編集する</a:t>
            </a:r>
          </a:p>
        </p:txBody>
      </p:sp>
      <p:sp>
        <p:nvSpPr>
          <p:cNvPr id="2" name="日付プレースホルダー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5" name="フッター プレースホルダー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6" name="スライド番号プレースホルダー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ありがとうございます">
    <p:bg>
      <p:bgPr>
        <a:solidFill>
          <a:schemeClr val="tx1"/>
        </a:solidFill>
        <a:effectLst/>
      </p:bgPr>
    </p:bg>
    <p:spTree>
      <p:nvGrpSpPr>
        <p:cNvPr id="1" name=""/>
        <p:cNvGrpSpPr/>
        <p:nvPr/>
      </p:nvGrpSpPr>
      <p:grpSpPr>
        <a:xfrm>
          <a:off x="0" y="0"/>
          <a:ext cx="0" cy="0"/>
          <a:chOff x="0" y="0"/>
          <a:chExt cx="0" cy="0"/>
        </a:xfrm>
      </p:grpSpPr>
      <p:sp>
        <p:nvSpPr>
          <p:cNvPr id="16" name="テキスト プレースホルダー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17" name="サブタイトル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endParaRPr lang="ja-JP" altLang="en-US" noProof="0" dirty="0"/>
          </a:p>
        </p:txBody>
      </p:sp>
      <p:sp>
        <p:nvSpPr>
          <p:cNvPr id="26" name="タイトル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27" name="直線​​コネクタ(S)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図プレースホルダー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grpSp>
        <p:nvGrpSpPr>
          <p:cNvPr id="30" name="グループ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フリーフォーム(F)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2" name="フリーフォーム(F)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3" name="フリーフォーム(F)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題">
    <p:spTree>
      <p:nvGrpSpPr>
        <p:cNvPr id="1" name=""/>
        <p:cNvGrpSpPr/>
        <p:nvPr/>
      </p:nvGrpSpPr>
      <p:grpSpPr>
        <a:xfrm>
          <a:off x="0" y="0"/>
          <a:ext cx="0" cy="0"/>
          <a:chOff x="0" y="0"/>
          <a:chExt cx="0" cy="0"/>
        </a:xfrm>
      </p:grpSpPr>
      <p:grpSp>
        <p:nvGrpSpPr>
          <p:cNvPr id="6" name="グループ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オートシェイプ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8" name="フリーフォーム(F)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9" name="フリーフォーム(F)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0" name="フリーフォーム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1" name="フリーフォーム(F)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12" name="タイトル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13" name="直線​​コネクタ(S)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テキスト プレースホルダー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15" name="テキスト プレースホルダー 29">
            <a:extLst>
              <a:ext uri="{FF2B5EF4-FFF2-40B4-BE49-F238E27FC236}">
                <a16:creationId xmlns:a16="http://schemas.microsoft.com/office/drawing/2014/main" id="{18ABDA74-C3EC-274D-BE87-AC5B825A2A4C}"/>
              </a:ext>
            </a:extLst>
          </p:cNvPr>
          <p:cNvSpPr>
            <a:spLocks noGrp="1"/>
          </p:cNvSpPr>
          <p:nvPr>
            <p:ph type="body" sz="quarter" idx="14" hasCustomPrompt="1"/>
          </p:nvPr>
        </p:nvSpPr>
        <p:spPr>
          <a:xfrm>
            <a:off x="952500" y="2209800"/>
            <a:ext cx="2133600" cy="205837"/>
          </a:xfrm>
        </p:spPr>
        <p:txBody>
          <a:bodyPr lIns="0" tIns="0" rIns="0" bIns="0" rtlCol="0">
            <a:noAutofit/>
          </a:bodyPr>
          <a:lstStyle>
            <a:lvl1pPr marL="0" indent="0">
              <a:lnSpc>
                <a:spcPct val="100000"/>
              </a:lnSpc>
              <a:spcBef>
                <a:spcPts val="400"/>
              </a:spcBef>
              <a:buNone/>
              <a:defRPr sz="1800" b="1"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cxnSp>
        <p:nvCxnSpPr>
          <p:cNvPr id="16" name="直線​​コネクタ(S)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テキスト プレースホルダー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18" name="テキスト プレースホルダー 29">
            <a:extLst>
              <a:ext uri="{FF2B5EF4-FFF2-40B4-BE49-F238E27FC236}">
                <a16:creationId xmlns:a16="http://schemas.microsoft.com/office/drawing/2014/main" id="{0E9E9D03-0186-5B4C-A73F-95ADCD08A44A}"/>
              </a:ext>
            </a:extLst>
          </p:cNvPr>
          <p:cNvSpPr>
            <a:spLocks noGrp="1"/>
          </p:cNvSpPr>
          <p:nvPr>
            <p:ph type="body" sz="quarter" idx="16" hasCustomPrompt="1"/>
          </p:nvPr>
        </p:nvSpPr>
        <p:spPr>
          <a:xfrm>
            <a:off x="3663042" y="2209800"/>
            <a:ext cx="2128157" cy="205837"/>
          </a:xfrm>
        </p:spPr>
        <p:txBody>
          <a:bodyPr lIns="0" tIns="0" rIns="0" bIns="0" rtlCol="0">
            <a:noAutofit/>
          </a:bodyPr>
          <a:lstStyle>
            <a:lvl1pPr marL="0" indent="0">
              <a:lnSpc>
                <a:spcPct val="100000"/>
              </a:lnSpc>
              <a:spcBef>
                <a:spcPts val="400"/>
              </a:spcBef>
              <a:buNone/>
              <a:defRPr sz="1800" b="1"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a:t>
            </a:r>
          </a:p>
        </p:txBody>
      </p:sp>
      <p:cxnSp>
        <p:nvCxnSpPr>
          <p:cNvPr id="20" name="直線​​コネクタ(S)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テキスト プレースホルダー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22" name="テキスト プレースホルダー 29">
            <a:extLst>
              <a:ext uri="{FF2B5EF4-FFF2-40B4-BE49-F238E27FC236}">
                <a16:creationId xmlns:a16="http://schemas.microsoft.com/office/drawing/2014/main" id="{97DCC038-CDD3-1D48-B8BA-2617616935C5}"/>
              </a:ext>
            </a:extLst>
          </p:cNvPr>
          <p:cNvSpPr>
            <a:spLocks noGrp="1"/>
          </p:cNvSpPr>
          <p:nvPr>
            <p:ph type="body" sz="quarter" idx="20" hasCustomPrompt="1"/>
          </p:nvPr>
        </p:nvSpPr>
        <p:spPr>
          <a:xfrm>
            <a:off x="952500" y="4522803"/>
            <a:ext cx="2133600" cy="205837"/>
          </a:xfrm>
        </p:spPr>
        <p:txBody>
          <a:bodyPr lIns="0" tIns="0" rIns="0" bIns="0" rtlCol="0">
            <a:noAutofit/>
          </a:bodyPr>
          <a:lstStyle>
            <a:lvl1pPr marL="0" indent="0">
              <a:lnSpc>
                <a:spcPct val="100000"/>
              </a:lnSpc>
              <a:spcBef>
                <a:spcPts val="400"/>
              </a:spcBef>
              <a:buNone/>
              <a:defRPr sz="1800" b="1"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cxnSp>
        <p:nvCxnSpPr>
          <p:cNvPr id="23" name="直線​​コネクタ(S)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テキスト プレースホルダー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25" name="テキスト プレースホルダー 29">
            <a:extLst>
              <a:ext uri="{FF2B5EF4-FFF2-40B4-BE49-F238E27FC236}">
                <a16:creationId xmlns:a16="http://schemas.microsoft.com/office/drawing/2014/main" id="{773FBF72-A3D8-2F4E-BAD2-2755F0BE4A47}"/>
              </a:ext>
            </a:extLst>
          </p:cNvPr>
          <p:cNvSpPr>
            <a:spLocks noGrp="1"/>
          </p:cNvSpPr>
          <p:nvPr>
            <p:ph type="body" sz="quarter" idx="22" hasCustomPrompt="1"/>
          </p:nvPr>
        </p:nvSpPr>
        <p:spPr>
          <a:xfrm>
            <a:off x="3663042" y="4522803"/>
            <a:ext cx="2128157" cy="205837"/>
          </a:xfrm>
        </p:spPr>
        <p:txBody>
          <a:bodyPr lIns="0" tIns="0" rIns="0" bIns="0" rtlCol="0">
            <a:noAutofit/>
          </a:bodyPr>
          <a:lstStyle>
            <a:lvl1pPr marL="0" indent="0">
              <a:lnSpc>
                <a:spcPct val="100000"/>
              </a:lnSpc>
              <a:spcBef>
                <a:spcPts val="400"/>
              </a:spcBef>
              <a:buNone/>
              <a:defRPr sz="1800" b="1"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cxnSp>
        <p:nvCxnSpPr>
          <p:cNvPr id="26" name="直線​​コネクタ(S)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テキスト プレースホルダー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28" name="テキスト プレースホルダー 29">
            <a:extLst>
              <a:ext uri="{FF2B5EF4-FFF2-40B4-BE49-F238E27FC236}">
                <a16:creationId xmlns:a16="http://schemas.microsoft.com/office/drawing/2014/main" id="{DD138509-2AA1-D540-90D6-288474956619}"/>
              </a:ext>
            </a:extLst>
          </p:cNvPr>
          <p:cNvSpPr>
            <a:spLocks noGrp="1"/>
          </p:cNvSpPr>
          <p:nvPr>
            <p:ph type="body" sz="quarter" idx="24" hasCustomPrompt="1"/>
          </p:nvPr>
        </p:nvSpPr>
        <p:spPr>
          <a:xfrm>
            <a:off x="6367054" y="4522803"/>
            <a:ext cx="2129245" cy="205837"/>
          </a:xfrm>
        </p:spPr>
        <p:txBody>
          <a:bodyPr lIns="0" tIns="0" rIns="0" bIns="0" rtlCol="0">
            <a:noAutofit/>
          </a:bodyPr>
          <a:lstStyle>
            <a:lvl1pPr marL="0" indent="0">
              <a:lnSpc>
                <a:spcPct val="100000"/>
              </a:lnSpc>
              <a:spcBef>
                <a:spcPts val="400"/>
              </a:spcBef>
              <a:buNone/>
              <a:defRPr sz="1800" b="1" i="0">
                <a:solidFill>
                  <a:schemeClr val="tx2"/>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sp>
        <p:nvSpPr>
          <p:cNvPr id="2" name="日付プレースホルダー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フッター プレースホルダー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4" name="スライド番号プレースホルダー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grpSp>
        <p:nvGrpSpPr>
          <p:cNvPr id="13" name="グループ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フリーフォーム(F)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6" name="フリーフォーム(F)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19" name="フリーフォーム(F)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14" name="図プレースホルダー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9" name="タイトル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17" name="直線​​コネクタ(S)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テキスト プレースホルダー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2" name="日付プレースホルダー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フッター プレースホルダー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4" name="スライド番号プレースホルダー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休憩">
    <p:bg>
      <p:bgPr>
        <a:solidFill>
          <a:schemeClr val="tx1"/>
        </a:solidFill>
        <a:effectLst/>
      </p:bgPr>
    </p:bg>
    <p:spTree>
      <p:nvGrpSpPr>
        <p:cNvPr id="1" name=""/>
        <p:cNvGrpSpPr/>
        <p:nvPr/>
      </p:nvGrpSpPr>
      <p:grpSpPr>
        <a:xfrm>
          <a:off x="0" y="0"/>
          <a:ext cx="0" cy="0"/>
          <a:chOff x="0" y="0"/>
          <a:chExt cx="0" cy="0"/>
        </a:xfrm>
      </p:grpSpPr>
      <p:sp>
        <p:nvSpPr>
          <p:cNvPr id="21" name="図プレースホルダー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18" name="タイトル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20" name="直線​​コネクタ(S)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グループ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フリーフォーム(F)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4" name="フリーフォーム(F)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5" name="フリーフォーム(F)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グラフ">
    <p:bg>
      <p:bgPr>
        <a:solidFill>
          <a:schemeClr val="tx1"/>
        </a:solidFill>
        <a:effectLst/>
      </p:bgPr>
    </p:bg>
    <p:spTree>
      <p:nvGrpSpPr>
        <p:cNvPr id="1" name=""/>
        <p:cNvGrpSpPr/>
        <p:nvPr/>
      </p:nvGrpSpPr>
      <p:grpSpPr>
        <a:xfrm>
          <a:off x="0" y="0"/>
          <a:ext cx="0" cy="0"/>
          <a:chOff x="0" y="0"/>
          <a:chExt cx="0" cy="0"/>
        </a:xfrm>
      </p:grpSpPr>
      <p:sp>
        <p:nvSpPr>
          <p:cNvPr id="6" name="グラフ プレースホルダー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ja-JP" altLang="en-US" noProof="0"/>
              <a:t>グラフを追加</a:t>
            </a:r>
          </a:p>
        </p:txBody>
      </p:sp>
      <p:sp>
        <p:nvSpPr>
          <p:cNvPr id="16" name="タイトル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ja-JP" altLang="en-US" noProof="0"/>
              <a:t>クリックして編集する </a:t>
            </a:r>
          </a:p>
        </p:txBody>
      </p:sp>
      <p:sp>
        <p:nvSpPr>
          <p:cNvPr id="2" name="日付プレースホルダー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endParaRPr lang="ja-JP" altLang="en-US" noProof="0">
              <a:latin typeface="+mn-lt"/>
            </a:endParaRPr>
          </a:p>
        </p:txBody>
      </p:sp>
      <p:sp>
        <p:nvSpPr>
          <p:cNvPr id="3" name="フッター プレースホルダー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endParaRPr lang="ja-JP" altLang="en-US" b="0" noProof="0"/>
          </a:p>
        </p:txBody>
      </p:sp>
      <p:sp>
        <p:nvSpPr>
          <p:cNvPr id="4" name="スライド番号プレースホルダー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en-US" altLang="ja-JP" noProof="0" smtClean="0"/>
              <a:pPr/>
              <a:t>‹#›</a:t>
            </a:fld>
            <a:endParaRPr lang="ja-JP" altLang="en-US"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表">
    <p:bg>
      <p:bgPr>
        <a:solidFill>
          <a:schemeClr val="tx1"/>
        </a:solidFill>
        <a:effectLst/>
      </p:bgPr>
    </p:bg>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ja-JP" altLang="en-US" noProof="0"/>
              <a:t>クリックして編集する </a:t>
            </a:r>
          </a:p>
        </p:txBody>
      </p:sp>
      <p:sp>
        <p:nvSpPr>
          <p:cNvPr id="9" name="表プレースホルダー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ja-JP" altLang="en-US" noProof="0"/>
              <a:t>表を追加</a:t>
            </a:r>
          </a:p>
        </p:txBody>
      </p:sp>
      <p:sp>
        <p:nvSpPr>
          <p:cNvPr id="2" name="日付プレースホルダー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endParaRPr lang="ja-JP" altLang="en-US" noProof="0">
              <a:latin typeface="+mn-lt"/>
            </a:endParaRPr>
          </a:p>
        </p:txBody>
      </p:sp>
      <p:sp>
        <p:nvSpPr>
          <p:cNvPr id="3" name="フッター プレースホルダー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endParaRPr lang="ja-JP" altLang="en-US" b="0" noProof="0"/>
          </a:p>
        </p:txBody>
      </p:sp>
      <p:sp>
        <p:nvSpPr>
          <p:cNvPr id="4" name="スライド番号プレースホルダー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en-US" altLang="ja-JP" noProof="0" smtClean="0"/>
              <a:pPr/>
              <a:t>‹#›</a:t>
            </a:fld>
            <a:endParaRPr lang="ja-JP" altLang="en-US"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文">
    <p:bg>
      <p:bgPr>
        <a:solidFill>
          <a:schemeClr val="tx1"/>
        </a:solidFill>
        <a:effectLst/>
      </p:bgPr>
    </p:bg>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10" name="テキスト ボックス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en-US" altLang="ja-JP" sz="20000" b="1" noProof="0" dirty="0">
                <a:solidFill>
                  <a:schemeClr val="bg1"/>
                </a:solidFill>
                <a:latin typeface="Meiryo UI" panose="020B0604030504040204" pitchFamily="50" charset="-128"/>
                <a:ea typeface="Meiryo UI" panose="020B0604030504040204" pitchFamily="50" charset="-128"/>
              </a:rPr>
              <a:t>"</a:t>
            </a:r>
          </a:p>
        </p:txBody>
      </p:sp>
      <p:grpSp>
        <p:nvGrpSpPr>
          <p:cNvPr id="18" name="グループ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オートシェイプ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0" name="フリーフォーム(F)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1" name="フリーフォーム(F)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2" name="フリーフォーム(F)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3" name="フリーフォーム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grpSp>
        <p:nvGrpSpPr>
          <p:cNvPr id="24" name="グループ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フリーフォーム(F)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6" name="フリーフォーム(F)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7" name="フリーフォーム(F)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チーム">
    <p:bg>
      <p:bgPr>
        <a:solidFill>
          <a:schemeClr val="tx1"/>
        </a:solidFill>
        <a:effectLst/>
      </p:bgPr>
    </p:bg>
    <p:spTree>
      <p:nvGrpSpPr>
        <p:cNvPr id="1" name=""/>
        <p:cNvGrpSpPr/>
        <p:nvPr/>
      </p:nvGrpSpPr>
      <p:grpSpPr>
        <a:xfrm>
          <a:off x="0" y="0"/>
          <a:ext cx="0" cy="0"/>
          <a:chOff x="0" y="0"/>
          <a:chExt cx="0" cy="0"/>
        </a:xfrm>
      </p:grpSpPr>
      <p:grpSp>
        <p:nvGrpSpPr>
          <p:cNvPr id="25" name="グループ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フリーフォーム(F)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7" name="フリーフォーム(F)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6" name="フリーフォーム(F)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38" name="図プレースホルダー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61" name="タイトル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cxnSp>
        <p:nvCxnSpPr>
          <p:cNvPr id="62" name="直線​​コネクタ(S)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図プレースホルダー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72" name="テキスト プレースホルダー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73" name="テキスト プレースホルダー 29">
            <a:extLst>
              <a:ext uri="{FF2B5EF4-FFF2-40B4-BE49-F238E27FC236}">
                <a16:creationId xmlns:a16="http://schemas.microsoft.com/office/drawing/2014/main" id="{2F3D441E-DFB1-084B-8192-C6CBECCA40B9}"/>
              </a:ext>
            </a:extLst>
          </p:cNvPr>
          <p:cNvSpPr>
            <a:spLocks noGrp="1"/>
          </p:cNvSpPr>
          <p:nvPr>
            <p:ph type="body" sz="quarter" idx="11" hasCustomPrompt="1"/>
          </p:nvPr>
        </p:nvSpPr>
        <p:spPr>
          <a:xfrm>
            <a:off x="952500" y="4986745"/>
            <a:ext cx="2133600" cy="205837"/>
          </a:xfrm>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sp>
        <p:nvSpPr>
          <p:cNvPr id="74" name="テキスト プレースホルダー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75" name="テキスト プレースホルダー 29">
            <a:extLst>
              <a:ext uri="{FF2B5EF4-FFF2-40B4-BE49-F238E27FC236}">
                <a16:creationId xmlns:a16="http://schemas.microsoft.com/office/drawing/2014/main" id="{63C1927C-E23B-204E-9F3A-2A67D2BF702C}"/>
              </a:ext>
            </a:extLst>
          </p:cNvPr>
          <p:cNvSpPr>
            <a:spLocks noGrp="1"/>
          </p:cNvSpPr>
          <p:nvPr>
            <p:ph type="body" sz="quarter" idx="15" hasCustomPrompt="1"/>
          </p:nvPr>
        </p:nvSpPr>
        <p:spPr>
          <a:xfrm>
            <a:off x="3663042" y="4986745"/>
            <a:ext cx="2128157" cy="205837"/>
          </a:xfrm>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sp>
        <p:nvSpPr>
          <p:cNvPr id="76" name="テキスト プレースホルダー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77" name="テキスト プレースホルダー 29">
            <a:extLst>
              <a:ext uri="{FF2B5EF4-FFF2-40B4-BE49-F238E27FC236}">
                <a16:creationId xmlns:a16="http://schemas.microsoft.com/office/drawing/2014/main" id="{C9FEF82E-4E9C-8343-9D36-C4A00D7137CC}"/>
              </a:ext>
            </a:extLst>
          </p:cNvPr>
          <p:cNvSpPr>
            <a:spLocks noGrp="1"/>
          </p:cNvSpPr>
          <p:nvPr>
            <p:ph type="body" sz="quarter" idx="31" hasCustomPrompt="1"/>
          </p:nvPr>
        </p:nvSpPr>
        <p:spPr>
          <a:xfrm>
            <a:off x="6367054" y="4986745"/>
            <a:ext cx="2129245" cy="205837"/>
          </a:xfrm>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sp>
        <p:nvSpPr>
          <p:cNvPr id="78" name="テキスト プレースホルダー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マスター テキストの書式設定</a:t>
            </a:r>
          </a:p>
        </p:txBody>
      </p:sp>
      <p:sp>
        <p:nvSpPr>
          <p:cNvPr id="79" name="テキスト プレースホルダー 29">
            <a:extLst>
              <a:ext uri="{FF2B5EF4-FFF2-40B4-BE49-F238E27FC236}">
                <a16:creationId xmlns:a16="http://schemas.microsoft.com/office/drawing/2014/main" id="{5F6C1E52-E2B6-5F45-A863-5BB35ABAFCD6}"/>
              </a:ext>
            </a:extLst>
          </p:cNvPr>
          <p:cNvSpPr>
            <a:spLocks noGrp="1"/>
          </p:cNvSpPr>
          <p:nvPr>
            <p:ph type="body" sz="quarter" idx="21" hasCustomPrompt="1"/>
          </p:nvPr>
        </p:nvSpPr>
        <p:spPr>
          <a:xfrm>
            <a:off x="9110254" y="4986745"/>
            <a:ext cx="2129245" cy="205837"/>
          </a:xfrm>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dirty="0"/>
              <a:t>クリックして編集する </a:t>
            </a:r>
          </a:p>
        </p:txBody>
      </p:sp>
      <p:grpSp>
        <p:nvGrpSpPr>
          <p:cNvPr id="23" name="グループ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オートシェイプ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29" name="フリーフォーム(F)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0" name="フリーフォーム(F)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1" name="フリーフォーム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sp>
          <p:nvSpPr>
            <p:cNvPr id="32" name="フリーフォーム(F)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ja-JP" altLang="en-US" noProof="0" dirty="0">
                <a:latin typeface="Meiryo UI" panose="020B0604030504040204" pitchFamily="50" charset="-128"/>
                <a:ea typeface="Meiryo UI" panose="020B0604030504040204" pitchFamily="50" charset="-128"/>
              </a:endParaRPr>
            </a:p>
          </p:txBody>
        </p:sp>
      </p:grpSp>
      <p:sp>
        <p:nvSpPr>
          <p:cNvPr id="66" name="図プレースホルダー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69" name="図プレースホルダー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endParaRPr lang="ja-JP" altLang="en-US" noProof="0" dirty="0"/>
          </a:p>
        </p:txBody>
      </p:sp>
      <p:sp>
        <p:nvSpPr>
          <p:cNvPr id="2" name="日付プレースホルダー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フッター プレースホルダー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dirty="0"/>
          </a:p>
        </p:txBody>
      </p:sp>
      <p:sp>
        <p:nvSpPr>
          <p:cNvPr id="4" name="スライド番号プレースホルダー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
    <p:bg>
      <p:bgPr>
        <a:solidFill>
          <a:schemeClr val="tx1"/>
        </a:solidFill>
        <a:effectLst/>
      </p:bgPr>
    </p:bg>
    <p:spTree>
      <p:nvGrpSpPr>
        <p:cNvPr id="1" name=""/>
        <p:cNvGrpSpPr/>
        <p:nvPr/>
      </p:nvGrpSpPr>
      <p:grpSpPr>
        <a:xfrm>
          <a:off x="0" y="0"/>
          <a:ext cx="0" cy="0"/>
          <a:chOff x="0" y="0"/>
          <a:chExt cx="0" cy="0"/>
        </a:xfrm>
      </p:grpSpPr>
      <p:cxnSp>
        <p:nvCxnSpPr>
          <p:cNvPr id="21" name="直線​​コネクタ(S)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直線​​コネクタ(S)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直線​​コネクタ(S)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タイトル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eiryo UI" panose="020B0604030504040204" pitchFamily="50" charset="-128"/>
                <a:ea typeface="Meiryo UI" panose="020B0604030504040204" pitchFamily="50" charset="-128"/>
              </a:defRPr>
            </a:lvl1pPr>
          </a:lstStyle>
          <a:p>
            <a:pPr rtl="0"/>
            <a:r>
              <a:rPr lang="ja-JP" altLang="en-US" noProof="0"/>
              <a:t>クリックして編集する </a:t>
            </a:r>
          </a:p>
        </p:txBody>
      </p:sp>
      <p:sp>
        <p:nvSpPr>
          <p:cNvPr id="96" name="テキスト プレースホルダー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sp>
        <p:nvSpPr>
          <p:cNvPr id="97" name="テキスト プレースホルダー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568686"/>
            <a:ext cx="2133600" cy="205837"/>
          </a:xfrm>
          <a:ln>
            <a:noFill/>
          </a:ln>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sp>
        <p:nvSpPr>
          <p:cNvPr id="102" name="テキスト プレースホルダー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sp>
        <p:nvSpPr>
          <p:cNvPr id="103" name="テキスト プレースホルダー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701908"/>
            <a:ext cx="2133600" cy="205837"/>
          </a:xfrm>
          <a:ln>
            <a:noFill/>
          </a:ln>
        </p:spPr>
        <p:txBody>
          <a:bodyPr vert="horz" lIns="0" tIns="0" rIns="0" bIns="0" rtlCol="0">
            <a:noAutofit/>
          </a:bodyPr>
          <a:lstStyle>
            <a:lvl1pPr marL="0" indent="0">
              <a:spcBef>
                <a:spcPts val="400"/>
              </a:spcBef>
              <a:buNone/>
              <a:defRPr lang="en-US" sz="1800" b="1" spc="0" baseline="0" dirty="0">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marL="0" lvl="0" indent="0" rtl="0">
              <a:spcBef>
                <a:spcPts val="400"/>
              </a:spcBef>
              <a:buNone/>
            </a:pPr>
            <a:r>
              <a:rPr lang="ja-JP" altLang="en-US" noProof="0"/>
              <a:t>クリックして編集する </a:t>
            </a:r>
          </a:p>
        </p:txBody>
      </p:sp>
      <p:sp>
        <p:nvSpPr>
          <p:cNvPr id="106" name="テキスト プレースホルダー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sp>
        <p:nvSpPr>
          <p:cNvPr id="107" name="テキスト プレースホルダー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701908"/>
            <a:ext cx="2133600" cy="205837"/>
          </a:xfrm>
          <a:ln>
            <a:noFill/>
          </a:ln>
        </p:spPr>
        <p:txBody>
          <a:bodyPr vert="horz" lIns="0" tIns="0" rIns="0" bIns="0" rtlCol="0">
            <a:noAutofit/>
          </a:bodyPr>
          <a:lstStyle>
            <a:lvl1pPr marL="0" indent="0">
              <a:spcBef>
                <a:spcPts val="400"/>
              </a:spcBef>
              <a:buNone/>
              <a:defRPr lang="en-US" sz="1800" b="1" spc="0" baseline="0" dirty="0">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marL="0" lvl="0" indent="0" rtl="0">
              <a:spcBef>
                <a:spcPts val="400"/>
              </a:spcBef>
              <a:buNone/>
            </a:pPr>
            <a:r>
              <a:rPr lang="ja-JP" altLang="en-US" noProof="0"/>
              <a:t>クリックして編集する </a:t>
            </a:r>
          </a:p>
        </p:txBody>
      </p:sp>
      <p:sp>
        <p:nvSpPr>
          <p:cNvPr id="108" name="テキスト プレースホルダー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sp>
        <p:nvSpPr>
          <p:cNvPr id="109" name="テキスト プレースホルダー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568686"/>
            <a:ext cx="2133600" cy="205837"/>
          </a:xfrm>
          <a:ln>
            <a:noFill/>
          </a:ln>
        </p:spPr>
        <p:txBody>
          <a:bodyPr lIns="0" tIns="0" rIns="0" bIns="0" rtlCol="0">
            <a:noAutofit/>
          </a:bodyPr>
          <a:lstStyle>
            <a:lvl1pPr marL="0" indent="0">
              <a:spcBef>
                <a:spcPts val="400"/>
              </a:spcBef>
              <a:buNone/>
              <a:defRPr sz="1800" b="1" i="0" spc="0" baseline="0">
                <a:solidFill>
                  <a:schemeClr val="bg1"/>
                </a:solidFill>
                <a:latin typeface="Meiryo UI" panose="020B0604030504040204" pitchFamily="50" charset="-128"/>
                <a:ea typeface="Meiryo UI" panose="020B0604030504040204" pitchFamily="50" charset="-128"/>
              </a:defRPr>
            </a:lvl1pPr>
            <a:lvl2pPr>
              <a:defRPr sz="4000"/>
            </a:lvl2pPr>
            <a:lvl3pPr>
              <a:defRPr sz="4000"/>
            </a:lvl3pPr>
            <a:lvl4pPr>
              <a:defRPr sz="4000"/>
            </a:lvl4pPr>
            <a:lvl5pPr>
              <a:defRPr sz="4000"/>
            </a:lvl5pPr>
          </a:lstStyle>
          <a:p>
            <a:pPr lvl="0" rtl="0"/>
            <a:r>
              <a:rPr lang="ja-JP" altLang="en-US" noProof="0"/>
              <a:t>クリックして編集する </a:t>
            </a:r>
          </a:p>
        </p:txBody>
      </p:sp>
      <p:cxnSp>
        <p:nvCxnSpPr>
          <p:cNvPr id="8" name="直線​​コネクタ(S)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長方形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7" name="長方形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7" name="長方形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9" name="長方形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日付プレースホルダー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3" name="フッター プレースホルダー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b="0"/>
          </a:p>
        </p:txBody>
      </p:sp>
      <p:sp>
        <p:nvSpPr>
          <p:cNvPr id="4" name="スライド番号プレースホルダー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lvl1pPr>
              <a:defRPr>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タイトル プレースホルダー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0" name="日付プレースホルダー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eiryo UI" panose="020B0604030504040204" pitchFamily="50" charset="-128"/>
                <a:ea typeface="Meiryo UI" panose="020B0604030504040204" pitchFamily="50" charset="-128"/>
              </a:defRPr>
            </a:lvl1pPr>
          </a:lstStyle>
          <a:p>
            <a:endParaRPr lang="ja-JP" altLang="en-US" dirty="0">
              <a:latin typeface="Meiryo UI" panose="020B0604030504040204" pitchFamily="50" charset="-128"/>
              <a:ea typeface="Meiryo UI" panose="020B0604030504040204" pitchFamily="50" charset="-128"/>
            </a:endParaRPr>
          </a:p>
        </p:txBody>
      </p:sp>
      <p:sp>
        <p:nvSpPr>
          <p:cNvPr id="31" name="フッター プレースホルダー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1" i="0">
                <a:solidFill>
                  <a:schemeClr val="bg1"/>
                </a:solidFill>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2" name="スライド番号プレースホルダー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eiryo UI" panose="020B0604030504040204" pitchFamily="50" charset="-128"/>
                <a:ea typeface="Meiryo UI" panose="020B0604030504040204" pitchFamily="50" charset="-128"/>
              </a:defRPr>
            </a:lvl1pPr>
          </a:lstStyle>
          <a:p>
            <a:fld id="{294A09A9-5501-47C1-A89A-A340965A2BE2}"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ftr="0" dt="0"/>
  <p:txStyles>
    <p:titleStyle>
      <a:lvl1pPr algn="l" defTabSz="914400" rtl="0" eaLnBrk="1" latinLnBrk="0" hangingPunct="1">
        <a:lnSpc>
          <a:spcPct val="90000"/>
        </a:lnSpc>
        <a:spcBef>
          <a:spcPct val="0"/>
        </a:spcBef>
        <a:buNone/>
        <a:defRPr kumimoji="1" sz="4400" b="1" i="0" kern="1200" spc="100" baseline="0">
          <a:solidFill>
            <a:schemeClr val="bg1"/>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bg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bg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bg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png"/><Relationship Id="rId3" Type="http://schemas.openxmlformats.org/officeDocument/2006/relationships/customXml" Target="../ink/ink41.xml"/><Relationship Id="rId7" Type="http://schemas.openxmlformats.org/officeDocument/2006/relationships/customXml" Target="../ink/ink43.xml"/><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45.xml"/><Relationship Id="rId5" Type="http://schemas.openxmlformats.org/officeDocument/2006/relationships/customXml" Target="../ink/ink42.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44.xml"/><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customXml" Target="../ink/ink50.xml"/><Relationship Id="rId5" Type="http://schemas.openxmlformats.org/officeDocument/2006/relationships/customXml" Target="../ink/ink47.xml"/><Relationship Id="rId10" Type="http://schemas.openxmlformats.org/officeDocument/2006/relationships/image" Target="../media/image4.png"/><Relationship Id="rId4" Type="http://schemas.openxmlformats.org/officeDocument/2006/relationships/image" Target="../media/image110.png"/><Relationship Id="rId9" Type="http://schemas.openxmlformats.org/officeDocument/2006/relationships/customXml" Target="../ink/ink49.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51.xml"/><Relationship Id="rId7" Type="http://schemas.openxmlformats.org/officeDocument/2006/relationships/customXml" Target="../ink/ink53.xml"/><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customXml" Target="../ink/ink55.xml"/><Relationship Id="rId5" Type="http://schemas.openxmlformats.org/officeDocument/2006/relationships/customXml" Target="../ink/ink52.xml"/><Relationship Id="rId10" Type="http://schemas.openxmlformats.org/officeDocument/2006/relationships/image" Target="../media/image4.png"/><Relationship Id="rId4" Type="http://schemas.openxmlformats.org/officeDocument/2006/relationships/image" Target="../media/image110.png"/><Relationship Id="rId9" Type="http://schemas.openxmlformats.org/officeDocument/2006/relationships/customXml" Target="../ink/ink54.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png"/><Relationship Id="rId3" Type="http://schemas.openxmlformats.org/officeDocument/2006/relationships/customXml" Target="../ink/ink56.xml"/><Relationship Id="rId7" Type="http://schemas.openxmlformats.org/officeDocument/2006/relationships/customXml" Target="../ink/ink58.xml"/><Relationship Id="rId12"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60.xml"/><Relationship Id="rId5" Type="http://schemas.openxmlformats.org/officeDocument/2006/relationships/customXml" Target="../ink/ink57.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59.xml"/><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0.jpeg"/><Relationship Id="rId3" Type="http://schemas.openxmlformats.org/officeDocument/2006/relationships/customXml" Target="../ink/ink61.xml"/><Relationship Id="rId7" Type="http://schemas.openxmlformats.org/officeDocument/2006/relationships/customXml" Target="../ink/ink63.xml"/><Relationship Id="rId12"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65.xml"/><Relationship Id="rId5" Type="http://schemas.openxmlformats.org/officeDocument/2006/relationships/customXml" Target="../ink/ink62.xml"/><Relationship Id="rId15" Type="http://schemas.openxmlformats.org/officeDocument/2006/relationships/image" Target="../media/image32.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64.xml"/><Relationship Id="rId14" Type="http://schemas.openxmlformats.org/officeDocument/2006/relationships/image" Target="../media/image31.jpe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png"/><Relationship Id="rId18" Type="http://schemas.openxmlformats.org/officeDocument/2006/relationships/image" Target="../media/image34.png"/><Relationship Id="rId3" Type="http://schemas.openxmlformats.org/officeDocument/2006/relationships/customXml" Target="../ink/ink66.xml"/><Relationship Id="rId7" Type="http://schemas.openxmlformats.org/officeDocument/2006/relationships/customXml" Target="../ink/ink68.xml"/><Relationship Id="rId12" Type="http://schemas.openxmlformats.org/officeDocument/2006/relationships/image" Target="../media/image5.png"/><Relationship Id="rId17"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9.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70.xml"/><Relationship Id="rId5" Type="http://schemas.openxmlformats.org/officeDocument/2006/relationships/customXml" Target="../ink/ink67.xml"/><Relationship Id="rId15" Type="http://schemas.openxmlformats.org/officeDocument/2006/relationships/image" Target="../media/image6.png"/><Relationship Id="rId10" Type="http://schemas.openxmlformats.org/officeDocument/2006/relationships/image" Target="../media/image4.png"/><Relationship Id="rId19"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customXml" Target="../ink/ink69.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71.xml"/><Relationship Id="rId7" Type="http://schemas.openxmlformats.org/officeDocument/2006/relationships/customXml" Target="../ink/ink73.xml"/><Relationship Id="rId12"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0.png"/><Relationship Id="rId11" Type="http://schemas.openxmlformats.org/officeDocument/2006/relationships/customXml" Target="../ink/ink75.xml"/><Relationship Id="rId5" Type="http://schemas.openxmlformats.org/officeDocument/2006/relationships/customXml" Target="../ink/ink72.xml"/><Relationship Id="rId10" Type="http://schemas.openxmlformats.org/officeDocument/2006/relationships/image" Target="../media/image4.png"/><Relationship Id="rId4" Type="http://schemas.openxmlformats.org/officeDocument/2006/relationships/image" Target="../media/image110.png"/><Relationship Id="rId9" Type="http://schemas.openxmlformats.org/officeDocument/2006/relationships/customXml" Target="../ink/ink7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5.png"/><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4.xml"/><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9.xml"/><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4.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14.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19.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24.xml"/><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png"/><Relationship Id="rId3" Type="http://schemas.openxmlformats.org/officeDocument/2006/relationships/customXml" Target="../ink/ink26.xml"/><Relationship Id="rId7" Type="http://schemas.openxmlformats.org/officeDocument/2006/relationships/customXml" Target="../ink/ink28.xml"/><Relationship Id="rId12"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30.xml"/><Relationship Id="rId5" Type="http://schemas.openxmlformats.org/officeDocument/2006/relationships/customXml" Target="../ink/ink27.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29.xml"/><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0.png"/><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35.xml"/><Relationship Id="rId5" Type="http://schemas.openxmlformats.org/officeDocument/2006/relationships/customXml" Target="../ink/ink32.xml"/><Relationship Id="rId1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34.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4.png"/><Relationship Id="rId3" Type="http://schemas.openxmlformats.org/officeDocument/2006/relationships/customXml" Target="../ink/ink36.xml"/><Relationship Id="rId7" Type="http://schemas.openxmlformats.org/officeDocument/2006/relationships/customXml" Target="../ink/ink38.xml"/><Relationship Id="rId12"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40.xml"/><Relationship Id="rId5" Type="http://schemas.openxmlformats.org/officeDocument/2006/relationships/customXml" Target="../ink/ink37.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customXml" Target="../ink/ink39.xml"/><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E168C-8042-5B4E-A5A4-A5BF693AE2D6}"/>
              </a:ext>
            </a:extLst>
          </p:cNvPr>
          <p:cNvSpPr>
            <a:spLocks noGrp="1"/>
          </p:cNvSpPr>
          <p:nvPr>
            <p:ph type="ctrTitle"/>
          </p:nvPr>
        </p:nvSpPr>
        <p:spPr>
          <a:xfrm>
            <a:off x="2371481" y="1600133"/>
            <a:ext cx="10355778" cy="2103326"/>
          </a:xfrm>
        </p:spPr>
        <p:txBody>
          <a:bodyPr rtlCol="0"/>
          <a:lstStyle/>
          <a:p>
            <a:pPr algn="ctr" rtl="0">
              <a:lnSpc>
                <a:spcPct val="120000"/>
              </a:lnSpc>
            </a:pPr>
            <a:r>
              <a:rPr lang="en-US" altLang="ja-JP" sz="5400" b="0" dirty="0" err="1"/>
              <a:t>mel</a:t>
            </a:r>
            <a:r>
              <a:rPr lang="en-US" altLang="ja-JP" sz="5400" b="0" dirty="0"/>
              <a:t>-</a:t>
            </a:r>
            <a:r>
              <a:rPr lang="ja-JP" altLang="en-US" sz="5400" b="0">
                <a:latin typeface="Meiryo UI" panose="020B0604030504040204" pitchFamily="50" charset="-128"/>
                <a:ea typeface="Meiryo UI" panose="020B0604030504040204" pitchFamily="50" charset="-128"/>
              </a:rPr>
              <a:t>スペクトログラムの</a:t>
            </a:r>
            <a:br>
              <a:rPr lang="en-US" altLang="ja-JP" sz="5400" b="0" dirty="0">
                <a:latin typeface="Meiryo UI" panose="020B0604030504040204" pitchFamily="50" charset="-128"/>
                <a:ea typeface="Meiryo UI" panose="020B0604030504040204" pitchFamily="50" charset="-128"/>
              </a:rPr>
            </a:br>
            <a:r>
              <a:rPr lang="en-US" altLang="ja-JP" sz="5400" b="0" dirty="0"/>
              <a:t>3</a:t>
            </a:r>
            <a:r>
              <a:rPr lang="ja-JP" altLang="en-US" sz="5400" b="0"/>
              <a:t>次元プロットおよびアニメーション</a:t>
            </a:r>
            <a:endParaRPr lang="ja-JP" altLang="en-US" sz="5400" b="0" dirty="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F18E61D8-31A3-2D45-8E25-CBE846E26E1C}"/>
              </a:ext>
            </a:extLst>
          </p:cNvPr>
          <p:cNvSpPr>
            <a:spLocks noGrp="1"/>
          </p:cNvSpPr>
          <p:nvPr>
            <p:ph type="body" sz="quarter" idx="11"/>
          </p:nvPr>
        </p:nvSpPr>
        <p:spPr>
          <a:xfrm>
            <a:off x="6339261" y="5535331"/>
            <a:ext cx="5491570" cy="953337"/>
          </a:xfrm>
        </p:spPr>
        <p:txBody>
          <a:bodyPr rtlCol="0"/>
          <a:lstStyle/>
          <a:p>
            <a:pPr algn="r"/>
            <a:r>
              <a:rPr lang="en-US" altLang="ja-JP" dirty="0">
                <a:solidFill>
                  <a:schemeClr val="bg1"/>
                </a:solidFill>
                <a:latin typeface="Meiryo UI" panose="020B0604030504040204" pitchFamily="50" charset="-128"/>
                <a:ea typeface="Meiryo UI" panose="020B0604030504040204" pitchFamily="50" charset="-128"/>
              </a:rPr>
              <a:t>2022 </a:t>
            </a:r>
            <a:r>
              <a:rPr lang="ja-JP" altLang="en-US">
                <a:solidFill>
                  <a:schemeClr val="bg1"/>
                </a:solidFill>
                <a:latin typeface="Meiryo UI" panose="020B0604030504040204" pitchFamily="50" charset="-128"/>
                <a:ea typeface="Meiryo UI" panose="020B0604030504040204" pitchFamily="50" charset="-128"/>
              </a:rPr>
              <a:t>年 </a:t>
            </a:r>
            <a:r>
              <a:rPr lang="en-US" altLang="ja-JP" dirty="0">
                <a:solidFill>
                  <a:schemeClr val="bg1"/>
                </a:solidFill>
              </a:rPr>
              <a:t>5</a:t>
            </a:r>
            <a:r>
              <a:rPr lang="ja-JP" altLang="en-US">
                <a:solidFill>
                  <a:schemeClr val="bg1"/>
                </a:solidFill>
                <a:latin typeface="Meiryo UI" panose="020B0604030504040204" pitchFamily="50" charset="-128"/>
                <a:ea typeface="Meiryo UI" panose="020B0604030504040204" pitchFamily="50" charset="-128"/>
              </a:rPr>
              <a:t>月 </a:t>
            </a:r>
            <a:r>
              <a:rPr lang="en-US" altLang="ja-JP" dirty="0">
                <a:solidFill>
                  <a:schemeClr val="bg1"/>
                </a:solidFill>
                <a:latin typeface="Meiryo UI" panose="020B0604030504040204" pitchFamily="50" charset="-128"/>
                <a:ea typeface="Meiryo UI" panose="020B0604030504040204" pitchFamily="50" charset="-128"/>
              </a:rPr>
              <a:t>10 </a:t>
            </a:r>
            <a:r>
              <a:rPr lang="ja-JP" altLang="en-US" dirty="0">
                <a:solidFill>
                  <a:schemeClr val="bg1"/>
                </a:solidFill>
                <a:latin typeface="Meiryo UI" panose="020B0604030504040204" pitchFamily="50" charset="-128"/>
                <a:ea typeface="Meiryo UI" panose="020B0604030504040204" pitchFamily="50" charset="-128"/>
              </a:rPr>
              <a:t>日</a:t>
            </a:r>
            <a:endParaRPr lang="en-US" altLang="ja-JP" dirty="0">
              <a:solidFill>
                <a:schemeClr val="bg1"/>
              </a:solidFill>
              <a:latin typeface="Meiryo UI" panose="020B0604030504040204" pitchFamily="50" charset="-128"/>
              <a:ea typeface="Meiryo UI" panose="020B0604030504040204" pitchFamily="50" charset="-128"/>
            </a:endParaRPr>
          </a:p>
          <a:p>
            <a:pPr algn="r" rtl="0"/>
            <a:r>
              <a:rPr lang="ja-JP" altLang="en-US" dirty="0">
                <a:solidFill>
                  <a:schemeClr val="bg1"/>
                </a:solidFill>
                <a:latin typeface="Meiryo UI" panose="020B0604030504040204" pitchFamily="50" charset="-128"/>
                <a:ea typeface="Meiryo UI" panose="020B0604030504040204" pitchFamily="50" charset="-128"/>
              </a:rPr>
              <a:t>立命館大学　情報理工学部 データ工学研究室</a:t>
            </a:r>
          </a:p>
          <a:p>
            <a:pPr algn="r" rtl="0"/>
            <a:r>
              <a:rPr lang="en-US" altLang="ja-JP" dirty="0">
                <a:solidFill>
                  <a:schemeClr val="bg1"/>
                </a:solidFill>
              </a:rPr>
              <a:t>M1</a:t>
            </a:r>
            <a:r>
              <a:rPr lang="ja-JP" altLang="en-US">
                <a:solidFill>
                  <a:schemeClr val="bg1"/>
                </a:solidFill>
              </a:rPr>
              <a:t>　</a:t>
            </a:r>
            <a:r>
              <a:rPr lang="ja-JP" altLang="en-US" dirty="0">
                <a:solidFill>
                  <a:schemeClr val="bg1"/>
                </a:solidFill>
              </a:rPr>
              <a:t>見附</a:t>
            </a:r>
            <a:r>
              <a:rPr lang="ja-JP" altLang="en-US">
                <a:solidFill>
                  <a:schemeClr val="bg1"/>
                </a:solidFill>
              </a:rPr>
              <a:t>拓馬</a:t>
            </a:r>
            <a:endParaRPr lang="ja-JP" altLang="en-US" dirty="0">
              <a:solidFill>
                <a:schemeClr val="bg1"/>
              </a:solidFill>
              <a:latin typeface="Meiryo UI" panose="020B0604030504040204" pitchFamily="50" charset="-128"/>
              <a:ea typeface="Meiryo UI" panose="020B0604030504040204" pitchFamily="50" charset="-128"/>
            </a:endParaRPr>
          </a:p>
          <a:p>
            <a:pPr algn="r" rtl="0"/>
            <a:endParaRPr lang="ja-JP" altLang="en-US"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89E8B950-2A40-D818-783A-EC90963868F2}"/>
              </a:ext>
            </a:extLst>
          </p:cNvPr>
          <p:cNvSpPr/>
          <p:nvPr/>
        </p:nvSpPr>
        <p:spPr>
          <a:xfrm>
            <a:off x="6096000" y="3967609"/>
            <a:ext cx="2618342" cy="5933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10</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健常者と間質性肺炎患者の比較④：周波数軸逆向き</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4" name="図 3" descr="グラフ, 等高線グラフ&#10;&#10;自動的に生成された説明">
            <a:extLst>
              <a:ext uri="{FF2B5EF4-FFF2-40B4-BE49-F238E27FC236}">
                <a16:creationId xmlns:a16="http://schemas.microsoft.com/office/drawing/2014/main" id="{A38328DE-ECD4-C19A-F8A5-1E0DD8F3CB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8250" y="2560962"/>
            <a:ext cx="5248982" cy="4199185"/>
          </a:xfrm>
          <a:prstGeom prst="rect">
            <a:avLst/>
          </a:prstGeom>
        </p:spPr>
      </p:pic>
      <p:pic>
        <p:nvPicPr>
          <p:cNvPr id="6" name="図 5" descr="グラフ, 等高線グラフ&#10;&#10;自動的に生成された説明">
            <a:extLst>
              <a:ext uri="{FF2B5EF4-FFF2-40B4-BE49-F238E27FC236}">
                <a16:creationId xmlns:a16="http://schemas.microsoft.com/office/drawing/2014/main" id="{1B8904DE-BA80-5DD5-230C-A04F81BBA2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3393" y="2614181"/>
            <a:ext cx="5278680" cy="4222944"/>
          </a:xfrm>
          <a:prstGeom prst="rect">
            <a:avLst/>
          </a:prstGeom>
        </p:spPr>
      </p:pic>
    </p:spTree>
    <p:extLst>
      <p:ext uri="{BB962C8B-B14F-4D97-AF65-F5344CB8AC3E}">
        <p14:creationId xmlns:p14="http://schemas.microsoft.com/office/powerpoint/2010/main" val="337479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353F689-2E51-BF4F-AE47-7CEB7CC4C52A}"/>
              </a:ext>
            </a:extLst>
          </p:cNvPr>
          <p:cNvSpPr>
            <a:spLocks noGrp="1"/>
          </p:cNvSpPr>
          <p:nvPr>
            <p:ph type="title"/>
          </p:nvPr>
        </p:nvSpPr>
        <p:spPr>
          <a:xfrm>
            <a:off x="704817" y="402751"/>
            <a:ext cx="4941477" cy="610863"/>
          </a:xfrm>
        </p:spPr>
        <p:txBody>
          <a:bodyPr rtlCol="0">
            <a:normAutofit fontScale="90000"/>
          </a:bodyPr>
          <a:lstStyle/>
          <a:p>
            <a:pPr rtl="0"/>
            <a:r>
              <a:rPr lang="en-US" altLang="ja-JP" dirty="0">
                <a:latin typeface="Meiryo UI" panose="020B0604030504040204" pitchFamily="50" charset="-128"/>
                <a:ea typeface="Meiryo UI" panose="020B0604030504040204" pitchFamily="50" charset="-128"/>
              </a:rPr>
              <a:t>3</a:t>
            </a:r>
            <a:r>
              <a:rPr lang="ja-JP" altLang="en-US">
                <a:latin typeface="Meiryo UI" panose="020B0604030504040204" pitchFamily="50" charset="-128"/>
                <a:ea typeface="Meiryo UI" panose="020B0604030504040204" pitchFamily="50" charset="-128"/>
              </a:rPr>
              <a:t>次元プロットの詳細</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6BDD4B42-6A37-3495-766E-F446ABFBB846}"/>
                  </a:ext>
                </a:extLst>
              </p14:cNvPr>
              <p14:cNvContentPartPr/>
              <p14:nvPr/>
            </p14:nvContentPartPr>
            <p14:xfrm>
              <a:off x="640491" y="1744705"/>
              <a:ext cx="1496520" cy="418680"/>
            </p14:xfrm>
          </p:contentPart>
        </mc:Choice>
        <mc:Fallback xmlns="">
          <p:pic>
            <p:nvPicPr>
              <p:cNvPr id="11" name="インク 10">
                <a:extLst>
                  <a:ext uri="{FF2B5EF4-FFF2-40B4-BE49-F238E27FC236}">
                    <a16:creationId xmlns:a16="http://schemas.microsoft.com/office/drawing/2014/main" id="{6BDD4B42-6A37-3495-766E-F446ABFBB846}"/>
                  </a:ext>
                </a:extLst>
              </p:cNvPr>
              <p:cNvPicPr/>
              <p:nvPr/>
            </p:nvPicPr>
            <p:blipFill>
              <a:blip r:embed="rId4"/>
              <a:stretch>
                <a:fillRect/>
              </a:stretch>
            </p:blipFill>
            <p:spPr>
              <a:xfrm>
                <a:off x="631491" y="1736065"/>
                <a:ext cx="1514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インク 12">
                <a:extLst>
                  <a:ext uri="{FF2B5EF4-FFF2-40B4-BE49-F238E27FC236}">
                    <a16:creationId xmlns:a16="http://schemas.microsoft.com/office/drawing/2014/main" id="{9E18C529-B038-181C-0EAD-6E2017762062}"/>
                  </a:ext>
                </a:extLst>
              </p14:cNvPr>
              <p14:cNvContentPartPr/>
              <p14:nvPr/>
            </p14:nvContentPartPr>
            <p14:xfrm>
              <a:off x="914451" y="1876825"/>
              <a:ext cx="360" cy="360"/>
            </p14:xfrm>
          </p:contentPart>
        </mc:Choice>
        <mc:Fallback xmlns="">
          <p:pic>
            <p:nvPicPr>
              <p:cNvPr id="13" name="インク 12">
                <a:extLst>
                  <a:ext uri="{FF2B5EF4-FFF2-40B4-BE49-F238E27FC236}">
                    <a16:creationId xmlns:a16="http://schemas.microsoft.com/office/drawing/2014/main" id="{9E18C529-B038-181C-0EAD-6E2017762062}"/>
                  </a:ext>
                </a:extLst>
              </p:cNvPr>
              <p:cNvPicPr/>
              <p:nvPr/>
            </p:nvPicPr>
            <p:blipFill>
              <a:blip r:embed="rId6"/>
              <a:stretch>
                <a:fillRect/>
              </a:stretch>
            </p:blipFill>
            <p:spPr>
              <a:xfrm>
                <a:off x="851451" y="1814185"/>
                <a:ext cx="126000" cy="126000"/>
              </a:xfrm>
              <a:prstGeom prst="rect">
                <a:avLst/>
              </a:prstGeom>
            </p:spPr>
          </p:pic>
        </mc:Fallback>
      </mc:AlternateContent>
      <p:grpSp>
        <p:nvGrpSpPr>
          <p:cNvPr id="14" name="グループ化 13">
            <a:extLst>
              <a:ext uri="{FF2B5EF4-FFF2-40B4-BE49-F238E27FC236}">
                <a16:creationId xmlns:a16="http://schemas.microsoft.com/office/drawing/2014/main" id="{4BC8E825-A6C6-4341-A6AC-A83C7FE49393}"/>
              </a:ext>
            </a:extLst>
          </p:cNvPr>
          <p:cNvGrpSpPr/>
          <p:nvPr/>
        </p:nvGrpSpPr>
        <p:grpSpPr>
          <a:xfrm>
            <a:off x="641931" y="1643545"/>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 name="インク 1">
                  <a:extLst>
                    <a:ext uri="{FF2B5EF4-FFF2-40B4-BE49-F238E27FC236}">
                      <a16:creationId xmlns:a16="http://schemas.microsoft.com/office/drawing/2014/main" id="{B711624A-5B73-466A-A4F4-8595EFB208F9}"/>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BDC69808-97F7-4074-978A-B9BD577A3837}"/>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インク 11">
                  <a:extLst>
                    <a:ext uri="{FF2B5EF4-FFF2-40B4-BE49-F238E27FC236}">
                      <a16:creationId xmlns:a16="http://schemas.microsoft.com/office/drawing/2014/main" id="{A3E23C99-F5AF-4F11-A143-2C59E508BE24}"/>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sp>
        <p:nvSpPr>
          <p:cNvPr id="15" name="テキスト ボックス 14">
            <a:extLst>
              <a:ext uri="{FF2B5EF4-FFF2-40B4-BE49-F238E27FC236}">
                <a16:creationId xmlns:a16="http://schemas.microsoft.com/office/drawing/2014/main" id="{5685BF04-AE4D-E73A-B9D2-D7814B75E5E5}"/>
              </a:ext>
            </a:extLst>
          </p:cNvPr>
          <p:cNvSpPr txBox="1"/>
          <p:nvPr/>
        </p:nvSpPr>
        <p:spPr>
          <a:xfrm>
            <a:off x="704817" y="1643916"/>
            <a:ext cx="11220450" cy="4688463"/>
          </a:xfrm>
          <a:prstGeom prst="rect">
            <a:avLst/>
          </a:prstGeom>
          <a:noFill/>
        </p:spPr>
        <p:txBody>
          <a:bodyPr wrap="square" rtlCol="0">
            <a:spAutoFit/>
          </a:bodyPr>
          <a:lstStyle/>
          <a:p>
            <a:pPr marL="342900" indent="-342900">
              <a:lnSpc>
                <a:spcPts val="3400"/>
              </a:lnSpc>
              <a:buFont typeface="Wingdings" panose="05000000000000000000" pitchFamily="2" charset="2"/>
              <a:buChar char="n"/>
            </a:pPr>
            <a:r>
              <a:rPr kumimoji="1" lang="ja-JP" altLang="en-US" sz="2400" b="1">
                <a:solidFill>
                  <a:schemeClr val="bg1"/>
                </a:solidFill>
                <a:latin typeface="Meiryo UI" panose="020B0604030504040204" pitchFamily="50" charset="-128"/>
                <a:ea typeface="Meiryo UI" panose="020B0604030504040204" pitchFamily="50" charset="-128"/>
              </a:rPr>
              <a:t>スペクトログラム画像を</a:t>
            </a:r>
            <a:r>
              <a:rPr kumimoji="1" lang="en-US" altLang="ja-JP" sz="2400" b="1" dirty="0">
                <a:solidFill>
                  <a:schemeClr val="bg1"/>
                </a:solidFill>
                <a:latin typeface="Meiryo UI" panose="020B0604030504040204" pitchFamily="50" charset="-128"/>
                <a:ea typeface="Meiryo UI" panose="020B0604030504040204" pitchFamily="50" charset="-128"/>
              </a:rPr>
              <a:t>3</a:t>
            </a:r>
            <a:r>
              <a:rPr kumimoji="1" lang="ja-JP" altLang="en-US" sz="2400" b="1">
                <a:solidFill>
                  <a:schemeClr val="bg1"/>
                </a:solidFill>
                <a:latin typeface="Meiryo UI" panose="020B0604030504040204" pitchFamily="50" charset="-128"/>
                <a:ea typeface="Meiryo UI" panose="020B0604030504040204" pitchFamily="50" charset="-128"/>
              </a:rPr>
              <a:t>軸に分解</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en-US" altLang="ja-JP" sz="2000" dirty="0">
                <a:solidFill>
                  <a:schemeClr val="bg1"/>
                </a:solidFill>
                <a:latin typeface="Meiryo UI" panose="020B0604030504040204" pitchFamily="50" charset="-128"/>
                <a:ea typeface="Meiryo UI" panose="020B0604030504040204" pitchFamily="50" charset="-128"/>
              </a:rPr>
              <a:t>X</a:t>
            </a:r>
            <a:r>
              <a:rPr kumimoji="1" lang="ja-JP" altLang="en-US" sz="2000">
                <a:solidFill>
                  <a:schemeClr val="bg1"/>
                </a:solidFill>
                <a:latin typeface="Meiryo UI" panose="020B0604030504040204" pitchFamily="50" charset="-128"/>
                <a:ea typeface="Meiryo UI" panose="020B0604030504040204" pitchFamily="50" charset="-128"/>
              </a:rPr>
              <a:t>軸：時間軸（奥から手前に向かって時間が進行）</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en-US" altLang="ja-JP" sz="2000" dirty="0">
                <a:solidFill>
                  <a:schemeClr val="bg1"/>
                </a:solidFill>
                <a:latin typeface="Meiryo UI" panose="020B0604030504040204" pitchFamily="50" charset="-128"/>
                <a:ea typeface="Meiryo UI" panose="020B0604030504040204" pitchFamily="50" charset="-128"/>
              </a:rPr>
              <a:t>Y</a:t>
            </a:r>
            <a:r>
              <a:rPr kumimoji="1" lang="ja-JP" altLang="en-US" sz="2000">
                <a:solidFill>
                  <a:schemeClr val="bg1"/>
                </a:solidFill>
                <a:latin typeface="Meiryo UI" panose="020B0604030504040204" pitchFamily="50" charset="-128"/>
                <a:ea typeface="Meiryo UI" panose="020B0604030504040204" pitchFamily="50" charset="-128"/>
              </a:rPr>
              <a:t>軸：周波数軸（</a:t>
            </a:r>
            <a:r>
              <a:rPr kumimoji="1" lang="en-US" altLang="ja-JP" sz="2000" dirty="0">
                <a:solidFill>
                  <a:schemeClr val="bg1"/>
                </a:solidFill>
                <a:latin typeface="Meiryo UI" panose="020B0604030504040204" pitchFamily="50" charset="-128"/>
                <a:ea typeface="Meiryo UI" panose="020B0604030504040204" pitchFamily="50" charset="-128"/>
              </a:rPr>
              <a:t>0~5120Hz</a:t>
            </a:r>
            <a:r>
              <a:rPr kumimoji="1" lang="ja-JP" altLang="en-US" sz="2000">
                <a:solidFill>
                  <a:schemeClr val="bg1"/>
                </a:solidFill>
                <a:latin typeface="Meiryo UI" panose="020B0604030504040204" pitchFamily="50" charset="-128"/>
                <a:ea typeface="Meiryo UI" panose="020B0604030504040204" pitchFamily="50" charset="-128"/>
              </a:rPr>
              <a:t>）</a:t>
            </a:r>
            <a:r>
              <a:rPr kumimoji="1" lang="en-US" altLang="ja-JP" sz="2000" dirty="0">
                <a:solidFill>
                  <a:schemeClr val="bg1"/>
                </a:solidFill>
                <a:latin typeface="Meiryo UI" panose="020B0604030504040204" pitchFamily="50" charset="-128"/>
                <a:ea typeface="Meiryo UI" panose="020B0604030504040204" pitchFamily="50" charset="-128"/>
              </a:rPr>
              <a:t>:</a:t>
            </a:r>
            <a:r>
              <a:rPr kumimoji="1" lang="ja-JP" altLang="en-US" sz="2000">
                <a:solidFill>
                  <a:schemeClr val="bg1"/>
                </a:solidFill>
                <a:latin typeface="Meiryo UI" panose="020B0604030504040204" pitchFamily="50" charset="-128"/>
                <a:ea typeface="Meiryo UI" panose="020B0604030504040204" pitchFamily="50" charset="-128"/>
              </a:rPr>
              <a:t>　ナイキスト周波数</a:t>
            </a:r>
            <a:r>
              <a:rPr kumimoji="1" lang="en-US" altLang="ja-JP" sz="2000" dirty="0">
                <a:solidFill>
                  <a:schemeClr val="bg1"/>
                </a:solidFill>
                <a:latin typeface="Meiryo UI" panose="020B0604030504040204" pitchFamily="50" charset="-128"/>
                <a:ea typeface="Meiryo UI" panose="020B0604030504040204" pitchFamily="50" charset="-128"/>
              </a:rPr>
              <a:t>5120Hz</a:t>
            </a:r>
          </a:p>
          <a:p>
            <a:pPr marL="1257300" lvl="2" indent="-342900">
              <a:lnSpc>
                <a:spcPts val="3400"/>
              </a:lnSpc>
              <a:buFont typeface="Wingdings" panose="05000000000000000000" pitchFamily="2" charset="2"/>
              <a:buChar char="Ø"/>
            </a:pPr>
            <a:r>
              <a:rPr kumimoji="1" lang="en-US" altLang="ja-JP" sz="2000" dirty="0">
                <a:solidFill>
                  <a:schemeClr val="bg1"/>
                </a:solidFill>
                <a:latin typeface="Meiryo UI" panose="020B0604030504040204" pitchFamily="50" charset="-128"/>
                <a:ea typeface="Meiryo UI" panose="020B0604030504040204" pitchFamily="50" charset="-128"/>
              </a:rPr>
              <a:t>Z</a:t>
            </a:r>
            <a:r>
              <a:rPr kumimoji="1" lang="ja-JP" altLang="en-US" sz="2000">
                <a:solidFill>
                  <a:schemeClr val="bg1"/>
                </a:solidFill>
                <a:latin typeface="Meiryo UI" panose="020B0604030504040204" pitchFamily="50" charset="-128"/>
                <a:ea typeface="Meiryo UI" panose="020B0604030504040204" pitchFamily="50" charset="-128"/>
              </a:rPr>
              <a:t>軸：振幅（デシベルを</a:t>
            </a:r>
            <a:r>
              <a:rPr kumimoji="1" lang="en-US" altLang="ja-JP" sz="2000" dirty="0">
                <a:solidFill>
                  <a:schemeClr val="bg1"/>
                </a:solidFill>
                <a:latin typeface="Meiryo UI" panose="020B0604030504040204" pitchFamily="50" charset="-128"/>
                <a:ea typeface="Meiryo UI" panose="020B0604030504040204" pitchFamily="50" charset="-128"/>
              </a:rPr>
              <a:t>0~256</a:t>
            </a:r>
            <a:r>
              <a:rPr kumimoji="1" lang="ja-JP" altLang="en-US" sz="2000">
                <a:solidFill>
                  <a:schemeClr val="bg1"/>
                </a:solidFill>
                <a:latin typeface="Meiryo UI" panose="020B0604030504040204" pitchFamily="50" charset="-128"/>
                <a:ea typeface="Meiryo UI" panose="020B0604030504040204" pitchFamily="50" charset="-128"/>
              </a:rPr>
              <a:t>に正規化した値）：カラーマップ</a:t>
            </a:r>
            <a:r>
              <a:rPr kumimoji="1" lang="en-US" altLang="ja-JP" sz="2000" dirty="0">
                <a:solidFill>
                  <a:schemeClr val="bg1"/>
                </a:solidFill>
                <a:latin typeface="Meiryo UI" panose="020B0604030504040204" pitchFamily="50" charset="-128"/>
                <a:ea typeface="Meiryo UI" panose="020B0604030504040204" pitchFamily="50" charset="-128"/>
              </a:rPr>
              <a:t> BGR</a:t>
            </a:r>
          </a:p>
          <a:p>
            <a:r>
              <a:rPr kumimoji="1" lang="en-US" altLang="ja-JP" sz="2400" dirty="0">
                <a:solidFill>
                  <a:schemeClr val="bg1"/>
                </a:solidFill>
                <a:latin typeface="Meiryo UI" panose="020B0604030504040204" pitchFamily="50" charset="-128"/>
                <a:ea typeface="Meiryo UI" panose="020B0604030504040204" pitchFamily="50" charset="-128"/>
              </a:rPr>
              <a:t>	</a:t>
            </a:r>
          </a:p>
          <a:p>
            <a:pPr algn="ctr"/>
            <a:r>
              <a:rPr kumimoji="1" lang="ja-JP" altLang="en-US" sz="2400">
                <a:solidFill>
                  <a:schemeClr val="bg1"/>
                </a:solidFill>
                <a:latin typeface="Meiryo UI" panose="020B0604030504040204" pitchFamily="50" charset="-128"/>
                <a:ea typeface="Meiryo UI" panose="020B0604030504040204" pitchFamily="50" charset="-128"/>
              </a:rPr>
              <a:t> </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342900" indent="-342900">
              <a:lnSpc>
                <a:spcPts val="3400"/>
              </a:lnSpc>
              <a:buFont typeface="Wingdings" panose="05000000000000000000" pitchFamily="2" charset="2"/>
              <a:buChar char="n"/>
            </a:pPr>
            <a:r>
              <a:rPr kumimoji="1" lang="ja-JP" altLang="en-US" sz="2400" b="1">
                <a:solidFill>
                  <a:schemeClr val="bg1"/>
                </a:solidFill>
                <a:latin typeface="Meiryo UI" panose="020B0604030504040204" pitchFamily="50" charset="-128"/>
                <a:ea typeface="Meiryo UI" panose="020B0604030504040204" pitchFamily="50" charset="-128"/>
              </a:rPr>
              <a:t>共通事項</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高周波成分の振幅が</a:t>
            </a:r>
            <a:r>
              <a:rPr kumimoji="1" lang="en-US" altLang="ja-JP" sz="2400" dirty="0">
                <a:solidFill>
                  <a:schemeClr val="bg1"/>
                </a:solidFill>
                <a:latin typeface="Meiryo UI" panose="020B0604030504040204" pitchFamily="50" charset="-128"/>
                <a:ea typeface="Meiryo UI" panose="020B0604030504040204" pitchFamily="50" charset="-128"/>
              </a:rPr>
              <a:t>0</a:t>
            </a:r>
            <a:r>
              <a:rPr kumimoji="1" lang="ja-JP" altLang="en-US" sz="2400">
                <a:solidFill>
                  <a:schemeClr val="bg1"/>
                </a:solidFill>
                <a:latin typeface="Meiryo UI" panose="020B0604030504040204" pitchFamily="50" charset="-128"/>
                <a:ea typeface="Meiryo UI" panose="020B0604030504040204" pitchFamily="50" charset="-128"/>
              </a:rPr>
              <a:t>になっているのは</a:t>
            </a:r>
            <a:r>
              <a:rPr kumimoji="1" lang="en-US" altLang="ja-JP" sz="2400" dirty="0" err="1">
                <a:solidFill>
                  <a:schemeClr val="bg1"/>
                </a:solidFill>
                <a:latin typeface="Meiryo UI" panose="020B0604030504040204" pitchFamily="50" charset="-128"/>
                <a:ea typeface="Meiryo UI" panose="020B0604030504040204" pitchFamily="50" charset="-128"/>
              </a:rPr>
              <a:t>db</a:t>
            </a:r>
            <a:r>
              <a:rPr kumimoji="1" lang="ja-JP" altLang="en-US" sz="2400">
                <a:solidFill>
                  <a:schemeClr val="bg1"/>
                </a:solidFill>
                <a:latin typeface="Meiryo UI" panose="020B0604030504040204" pitchFamily="50" charset="-128"/>
                <a:ea typeface="Meiryo UI" panose="020B0604030504040204" pitchFamily="50" charset="-128"/>
              </a:rPr>
              <a:t>変換の際に</a:t>
            </a:r>
            <a:r>
              <a:rPr kumimoji="1" lang="en-US" altLang="ja-JP" sz="2400" dirty="0">
                <a:solidFill>
                  <a:schemeClr val="bg1"/>
                </a:solidFill>
                <a:latin typeface="Meiryo UI" panose="020B0604030504040204" pitchFamily="50" charset="-128"/>
                <a:ea typeface="Meiryo UI" panose="020B0604030504040204" pitchFamily="50" charset="-128"/>
              </a:rPr>
              <a:t>0</a:t>
            </a:r>
            <a:r>
              <a:rPr kumimoji="1" lang="ja-JP" altLang="en-US" sz="2400">
                <a:solidFill>
                  <a:schemeClr val="bg1"/>
                </a:solidFill>
                <a:latin typeface="Meiryo UI" panose="020B0604030504040204" pitchFamily="50" charset="-128"/>
                <a:ea typeface="Meiryo UI" panose="020B0604030504040204" pitchFamily="50" charset="-128"/>
              </a:rPr>
              <a:t>に近似されたため</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カラーマップは変更可能</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en-US" altLang="ja-JP" sz="2400" dirty="0">
                <a:solidFill>
                  <a:schemeClr val="bg1"/>
                </a:solidFill>
                <a:latin typeface="Meiryo UI" panose="020B0604030504040204" pitchFamily="50" charset="-128"/>
                <a:ea typeface="Meiryo UI" panose="020B0604030504040204" pitchFamily="50" charset="-128"/>
              </a:rPr>
              <a:t>1000Hz</a:t>
            </a:r>
            <a:r>
              <a:rPr kumimoji="1" lang="ja-JP" altLang="en-US" sz="2400">
                <a:solidFill>
                  <a:schemeClr val="bg1"/>
                </a:solidFill>
                <a:latin typeface="Meiryo UI" panose="020B0604030504040204" pitchFamily="50" charset="-128"/>
                <a:ea typeface="Meiryo UI" panose="020B0604030504040204" pitchFamily="50" charset="-128"/>
              </a:rPr>
              <a:t>以上にも特徴がある可能性があるためローパスフィルタは適用せず</a:t>
            </a:r>
            <a:endParaRPr kumimoji="1" lang="en-US" altLang="ja-JP" sz="2800" dirty="0">
              <a:solidFill>
                <a:schemeClr val="bg1"/>
              </a:solidFill>
              <a:latin typeface="Meiryo UI" panose="020B0604030504040204" pitchFamily="50" charset="-128"/>
              <a:ea typeface="Meiryo UI" panose="020B0604030504040204" pitchFamily="50" charset="-128"/>
            </a:endParaRPr>
          </a:p>
          <a:p>
            <a:endParaRPr kumimoji="1" lang="ja-JP" altLang="en-US" sz="2400" dirty="0">
              <a:solidFill>
                <a:schemeClr val="bg1"/>
              </a:solidFill>
              <a:latin typeface="Meiryo UI" panose="020B0604030504040204" pitchFamily="50" charset="-128"/>
              <a:ea typeface="Meiryo UI" panose="020B0604030504040204" pitchFamily="50" charset="-128"/>
            </a:endParaRPr>
          </a:p>
        </p:txBody>
      </p:sp>
      <p:cxnSp>
        <p:nvCxnSpPr>
          <p:cNvPr id="4" name="直線コネクタ 3">
            <a:extLst>
              <a:ext uri="{FF2B5EF4-FFF2-40B4-BE49-F238E27FC236}">
                <a16:creationId xmlns:a16="http://schemas.microsoft.com/office/drawing/2014/main" id="{68A518DC-C02C-BC25-DBD1-E293D038977A}"/>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6">
            <a:extLst>
              <a:ext uri="{FF2B5EF4-FFF2-40B4-BE49-F238E27FC236}">
                <a16:creationId xmlns:a16="http://schemas.microsoft.com/office/drawing/2014/main" id="{6E04E82E-309A-7FFC-D14D-8F0EEC5FE633}"/>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11</a:t>
            </a:fld>
            <a:endParaRPr lang="ja-JP" altLang="en-US" dirty="0"/>
          </a:p>
        </p:txBody>
      </p:sp>
    </p:spTree>
    <p:extLst>
      <p:ext uri="{BB962C8B-B14F-4D97-AF65-F5344CB8AC3E}">
        <p14:creationId xmlns:p14="http://schemas.microsoft.com/office/powerpoint/2010/main" val="182606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353F689-2E51-BF4F-AE47-7CEB7CC4C52A}"/>
              </a:ext>
            </a:extLst>
          </p:cNvPr>
          <p:cNvSpPr>
            <a:spLocks noGrp="1"/>
          </p:cNvSpPr>
          <p:nvPr>
            <p:ph type="title"/>
          </p:nvPr>
        </p:nvSpPr>
        <p:spPr>
          <a:xfrm>
            <a:off x="704817" y="402751"/>
            <a:ext cx="6264695" cy="610863"/>
          </a:xfrm>
        </p:spPr>
        <p:txBody>
          <a:bodyPr rtlCol="0">
            <a:normAutofit fontScale="90000"/>
          </a:bodyPr>
          <a:lstStyle/>
          <a:p>
            <a:pPr rtl="0"/>
            <a:r>
              <a:rPr lang="en-US" altLang="ja-JP" dirty="0">
                <a:latin typeface="Meiryo UI" panose="020B0604030504040204" pitchFamily="50" charset="-128"/>
                <a:ea typeface="Meiryo UI" panose="020B0604030504040204" pitchFamily="50" charset="-128"/>
              </a:rPr>
              <a:t>3</a:t>
            </a:r>
            <a:r>
              <a:rPr lang="ja-JP" altLang="en-US">
                <a:latin typeface="Meiryo UI" panose="020B0604030504040204" pitchFamily="50" charset="-128"/>
                <a:ea typeface="Meiryo UI" panose="020B0604030504040204" pitchFamily="50" charset="-128"/>
              </a:rPr>
              <a:t>次元アニメーションの詳細</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6BDD4B42-6A37-3495-766E-F446ABFBB846}"/>
                  </a:ext>
                </a:extLst>
              </p14:cNvPr>
              <p14:cNvContentPartPr/>
              <p14:nvPr/>
            </p14:nvContentPartPr>
            <p14:xfrm>
              <a:off x="640491" y="1744705"/>
              <a:ext cx="1496520" cy="418680"/>
            </p14:xfrm>
          </p:contentPart>
        </mc:Choice>
        <mc:Fallback xmlns="">
          <p:pic>
            <p:nvPicPr>
              <p:cNvPr id="11" name="インク 10">
                <a:extLst>
                  <a:ext uri="{FF2B5EF4-FFF2-40B4-BE49-F238E27FC236}">
                    <a16:creationId xmlns:a16="http://schemas.microsoft.com/office/drawing/2014/main" id="{6BDD4B42-6A37-3495-766E-F446ABFBB846}"/>
                  </a:ext>
                </a:extLst>
              </p:cNvPr>
              <p:cNvPicPr/>
              <p:nvPr/>
            </p:nvPicPr>
            <p:blipFill>
              <a:blip r:embed="rId4"/>
              <a:stretch>
                <a:fillRect/>
              </a:stretch>
            </p:blipFill>
            <p:spPr>
              <a:xfrm>
                <a:off x="631491" y="1736065"/>
                <a:ext cx="1514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インク 12">
                <a:extLst>
                  <a:ext uri="{FF2B5EF4-FFF2-40B4-BE49-F238E27FC236}">
                    <a16:creationId xmlns:a16="http://schemas.microsoft.com/office/drawing/2014/main" id="{9E18C529-B038-181C-0EAD-6E2017762062}"/>
                  </a:ext>
                </a:extLst>
              </p14:cNvPr>
              <p14:cNvContentPartPr/>
              <p14:nvPr/>
            </p14:nvContentPartPr>
            <p14:xfrm>
              <a:off x="914451" y="1876825"/>
              <a:ext cx="360" cy="360"/>
            </p14:xfrm>
          </p:contentPart>
        </mc:Choice>
        <mc:Fallback xmlns="">
          <p:pic>
            <p:nvPicPr>
              <p:cNvPr id="13" name="インク 12">
                <a:extLst>
                  <a:ext uri="{FF2B5EF4-FFF2-40B4-BE49-F238E27FC236}">
                    <a16:creationId xmlns:a16="http://schemas.microsoft.com/office/drawing/2014/main" id="{9E18C529-B038-181C-0EAD-6E2017762062}"/>
                  </a:ext>
                </a:extLst>
              </p:cNvPr>
              <p:cNvPicPr/>
              <p:nvPr/>
            </p:nvPicPr>
            <p:blipFill>
              <a:blip r:embed="rId6"/>
              <a:stretch>
                <a:fillRect/>
              </a:stretch>
            </p:blipFill>
            <p:spPr>
              <a:xfrm>
                <a:off x="851451" y="1814185"/>
                <a:ext cx="126000" cy="126000"/>
              </a:xfrm>
              <a:prstGeom prst="rect">
                <a:avLst/>
              </a:prstGeom>
            </p:spPr>
          </p:pic>
        </mc:Fallback>
      </mc:AlternateContent>
      <p:grpSp>
        <p:nvGrpSpPr>
          <p:cNvPr id="14" name="グループ化 13">
            <a:extLst>
              <a:ext uri="{FF2B5EF4-FFF2-40B4-BE49-F238E27FC236}">
                <a16:creationId xmlns:a16="http://schemas.microsoft.com/office/drawing/2014/main" id="{4BC8E825-A6C6-4341-A6AC-A83C7FE49393}"/>
              </a:ext>
            </a:extLst>
          </p:cNvPr>
          <p:cNvGrpSpPr/>
          <p:nvPr/>
        </p:nvGrpSpPr>
        <p:grpSpPr>
          <a:xfrm>
            <a:off x="641931" y="1643545"/>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 name="インク 1">
                  <a:extLst>
                    <a:ext uri="{FF2B5EF4-FFF2-40B4-BE49-F238E27FC236}">
                      <a16:creationId xmlns:a16="http://schemas.microsoft.com/office/drawing/2014/main" id="{B711624A-5B73-466A-A4F4-8595EFB208F9}"/>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BDC69808-97F7-4074-978A-B9BD577A3837}"/>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インク 11">
                  <a:extLst>
                    <a:ext uri="{FF2B5EF4-FFF2-40B4-BE49-F238E27FC236}">
                      <a16:creationId xmlns:a16="http://schemas.microsoft.com/office/drawing/2014/main" id="{A3E23C99-F5AF-4F11-A143-2C59E508BE24}"/>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sp>
        <p:nvSpPr>
          <p:cNvPr id="15" name="テキスト ボックス 14">
            <a:extLst>
              <a:ext uri="{FF2B5EF4-FFF2-40B4-BE49-F238E27FC236}">
                <a16:creationId xmlns:a16="http://schemas.microsoft.com/office/drawing/2014/main" id="{5685BF04-AE4D-E73A-B9D2-D7814B75E5E5}"/>
              </a:ext>
            </a:extLst>
          </p:cNvPr>
          <p:cNvSpPr txBox="1"/>
          <p:nvPr/>
        </p:nvSpPr>
        <p:spPr>
          <a:xfrm>
            <a:off x="704817" y="1416582"/>
            <a:ext cx="11220450" cy="5693866"/>
          </a:xfrm>
          <a:prstGeom prst="rect">
            <a:avLst/>
          </a:prstGeom>
          <a:noFill/>
        </p:spPr>
        <p:txBody>
          <a:bodyPr wrap="square" rtlCol="0">
            <a:spAutoFit/>
          </a:bodyPr>
          <a:lstStyle/>
          <a:p>
            <a:pPr marL="342900" indent="-342900">
              <a:lnSpc>
                <a:spcPts val="3400"/>
              </a:lnSpc>
              <a:buFont typeface="Wingdings" panose="05000000000000000000" pitchFamily="2" charset="2"/>
              <a:buChar char="n"/>
            </a:pPr>
            <a:r>
              <a:rPr kumimoji="1" lang="en-US" altLang="ja-JP" sz="2400" b="1" dirty="0">
                <a:solidFill>
                  <a:schemeClr val="bg1"/>
                </a:solidFill>
                <a:latin typeface="Meiryo UI" panose="020B0604030504040204" pitchFamily="50" charset="-128"/>
                <a:ea typeface="Meiryo UI" panose="020B0604030504040204" pitchFamily="50" charset="-128"/>
              </a:rPr>
              <a:t>3</a:t>
            </a:r>
            <a:r>
              <a:rPr kumimoji="1" lang="ja-JP" altLang="en-US" sz="2400" b="1">
                <a:solidFill>
                  <a:schemeClr val="bg1"/>
                </a:solidFill>
                <a:latin typeface="Meiryo UI" panose="020B0604030504040204" pitchFamily="50" charset="-128"/>
                <a:ea typeface="Meiryo UI" panose="020B0604030504040204" pitchFamily="50" charset="-128"/>
              </a:rPr>
              <a:t>次元プロットを時間進行と共に連続で再描画</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プロットする時間幅は一呼吸が含まれる程度の長さ</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約</a:t>
            </a:r>
            <a:r>
              <a:rPr kumimoji="1" lang="en-US" altLang="ja-JP" sz="2000" dirty="0">
                <a:solidFill>
                  <a:schemeClr val="bg1"/>
                </a:solidFill>
                <a:latin typeface="Meiryo UI" panose="020B0604030504040204" pitchFamily="50" charset="-128"/>
                <a:ea typeface="Meiryo UI" panose="020B0604030504040204" pitchFamily="50" charset="-128"/>
              </a:rPr>
              <a:t>0.2</a:t>
            </a:r>
            <a:r>
              <a:rPr kumimoji="1" lang="ja-JP" altLang="en-US" sz="2000">
                <a:solidFill>
                  <a:schemeClr val="bg1"/>
                </a:solidFill>
                <a:latin typeface="Meiryo UI" panose="020B0604030504040204" pitchFamily="50" charset="-128"/>
                <a:ea typeface="Meiryo UI" panose="020B0604030504040204" pitchFamily="50" charset="-128"/>
              </a:rPr>
              <a:t>秒ほど時間をずらして再描画することでアニメーション生成</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アニメーションのスピードは変更可能</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一時停止・再生が可能</a:t>
            </a:r>
            <a:r>
              <a:rPr kumimoji="1" lang="en-US" altLang="ja-JP" sz="2400" dirty="0">
                <a:solidFill>
                  <a:schemeClr val="bg1"/>
                </a:solidFill>
                <a:latin typeface="Meiryo UI" panose="020B0604030504040204" pitchFamily="50" charset="-128"/>
                <a:ea typeface="Meiryo UI" panose="020B0604030504040204" pitchFamily="50" charset="-128"/>
              </a:rPr>
              <a:t>	</a:t>
            </a: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平滑化も設定で変更可能</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anose="05000000000000000000"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手前から奥に向かって時間が進行する</a:t>
            </a:r>
            <a:r>
              <a:rPr kumimoji="1" lang="ja-JP" altLang="en-US" sz="2400">
                <a:solidFill>
                  <a:schemeClr val="bg1"/>
                </a:solidFill>
                <a:latin typeface="Meiryo UI" panose="020B0604030504040204" pitchFamily="50" charset="-128"/>
                <a:ea typeface="Meiryo UI" panose="020B0604030504040204" pitchFamily="50" charset="-128"/>
              </a:rPr>
              <a:t> </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342900" indent="-342900">
              <a:lnSpc>
                <a:spcPts val="3400"/>
              </a:lnSpc>
              <a:buFont typeface="Wingdings" panose="05000000000000000000" pitchFamily="2" charset="2"/>
              <a:buChar char="n"/>
            </a:pPr>
            <a:r>
              <a:rPr kumimoji="1" lang="ja-JP" altLang="en-US" sz="2400" b="1">
                <a:solidFill>
                  <a:schemeClr val="bg1"/>
                </a:solidFill>
                <a:latin typeface="Meiryo UI" panose="020B0604030504040204" pitchFamily="50" charset="-128"/>
                <a:ea typeface="Meiryo UI" panose="020B0604030504040204" pitchFamily="50" charset="-128"/>
              </a:rPr>
              <a:t>現状の課題</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回転できない（プログラムの設定で描画の向きを変えることは可能）</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適切なカラーマップが現状作成できていない</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000">
                <a:solidFill>
                  <a:schemeClr val="bg1"/>
                </a:solidFill>
                <a:latin typeface="Meiryo UI" panose="020B0604030504040204" pitchFamily="50" charset="-128"/>
                <a:ea typeface="Meiryo UI" panose="020B0604030504040204" pitchFamily="50" charset="-128"/>
              </a:rPr>
              <a:t>音声との同時再生は未実装（</a:t>
            </a:r>
            <a:r>
              <a:rPr kumimoji="1" lang="en-US" altLang="ja-JP" sz="2000" dirty="0">
                <a:solidFill>
                  <a:schemeClr val="bg1"/>
                </a:solidFill>
                <a:latin typeface="Meiryo UI" panose="020B0604030504040204" pitchFamily="50" charset="-128"/>
                <a:ea typeface="Meiryo UI" panose="020B0604030504040204" pitchFamily="50" charset="-128"/>
              </a:rPr>
              <a:t>HTML</a:t>
            </a:r>
            <a:r>
              <a:rPr kumimoji="1" lang="ja-JP" altLang="en-US" sz="2000">
                <a:solidFill>
                  <a:schemeClr val="bg1"/>
                </a:solidFill>
                <a:latin typeface="Meiryo UI" panose="020B0604030504040204" pitchFamily="50" charset="-128"/>
                <a:ea typeface="Meiryo UI" panose="020B0604030504040204" pitchFamily="50" charset="-128"/>
              </a:rPr>
              <a:t>での埋め込みで可能か）</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000" strike="sngStrike">
                <a:solidFill>
                  <a:schemeClr val="bg1"/>
                </a:solidFill>
                <a:latin typeface="Meiryo UI" panose="020B0604030504040204" pitchFamily="50" charset="-128"/>
                <a:ea typeface="Meiryo UI" panose="020B0604030504040204" pitchFamily="50" charset="-128"/>
              </a:rPr>
              <a:t>周波数軸の幅調整は現状できない</a:t>
            </a:r>
            <a:endParaRPr kumimoji="1" lang="en-US" altLang="ja-JP" sz="2000" strike="sngStrike" dirty="0">
              <a:solidFill>
                <a:schemeClr val="bg1"/>
              </a:solidFill>
              <a:latin typeface="Meiryo UI" panose="020B0604030504040204" pitchFamily="50" charset="-128"/>
              <a:ea typeface="Meiryo UI" panose="020B0604030504040204" pitchFamily="50" charset="-128"/>
            </a:endParaRPr>
          </a:p>
          <a:p>
            <a:endParaRPr kumimoji="1" lang="ja-JP" altLang="en-US" sz="2400" dirty="0">
              <a:solidFill>
                <a:schemeClr val="bg1"/>
              </a:solidFill>
              <a:latin typeface="Meiryo UI" panose="020B0604030504040204" pitchFamily="50" charset="-128"/>
              <a:ea typeface="Meiryo UI" panose="020B0604030504040204" pitchFamily="50" charset="-128"/>
            </a:endParaRPr>
          </a:p>
        </p:txBody>
      </p:sp>
      <p:cxnSp>
        <p:nvCxnSpPr>
          <p:cNvPr id="4" name="直線コネクタ 3">
            <a:extLst>
              <a:ext uri="{FF2B5EF4-FFF2-40B4-BE49-F238E27FC236}">
                <a16:creationId xmlns:a16="http://schemas.microsoft.com/office/drawing/2014/main" id="{68A518DC-C02C-BC25-DBD1-E293D038977A}"/>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6">
            <a:extLst>
              <a:ext uri="{FF2B5EF4-FFF2-40B4-BE49-F238E27FC236}">
                <a16:creationId xmlns:a16="http://schemas.microsoft.com/office/drawing/2014/main" id="{6E04E82E-309A-7FFC-D14D-8F0EEC5FE633}"/>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12</a:t>
            </a:fld>
            <a:endParaRPr lang="ja-JP" altLang="en-US" dirty="0"/>
          </a:p>
        </p:txBody>
      </p:sp>
    </p:spTree>
    <p:extLst>
      <p:ext uri="{BB962C8B-B14F-4D97-AF65-F5344CB8AC3E}">
        <p14:creationId xmlns:p14="http://schemas.microsoft.com/office/powerpoint/2010/main" val="139397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13</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アニメーション</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227928" y="1317893"/>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アニメーションの見方：</a:t>
            </a:r>
            <a:r>
              <a:rPr kumimoji="1" lang="en-US" altLang="ja-JP" sz="2400" b="1" dirty="0">
                <a:solidFill>
                  <a:schemeClr val="bg1"/>
                </a:solidFill>
                <a:latin typeface="Meiryo UI" panose="020B0604030504040204" pitchFamily="50" charset="-128"/>
                <a:ea typeface="Meiryo UI" panose="020B0604030504040204" pitchFamily="50" charset="-128"/>
              </a:rPr>
              <a:t>HTML</a:t>
            </a:r>
            <a:r>
              <a:rPr kumimoji="1" lang="ja-JP" altLang="en-US" sz="2400" b="1">
                <a:solidFill>
                  <a:schemeClr val="bg1"/>
                </a:solidFill>
                <a:latin typeface="Meiryo UI" panose="020B0604030504040204" pitchFamily="50" charset="-128"/>
                <a:ea typeface="Meiryo UI" panose="020B0604030504040204" pitchFamily="50" charset="-128"/>
              </a:rPr>
              <a:t>表示</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0D15160-1E20-87BB-9DB5-12AC0C933080}"/>
              </a:ext>
            </a:extLst>
          </p:cNvPr>
          <p:cNvPicPr>
            <a:picLocks noChangeAspect="1"/>
          </p:cNvPicPr>
          <p:nvPr/>
        </p:nvPicPr>
        <p:blipFill>
          <a:blip r:embed="rId13"/>
          <a:stretch>
            <a:fillRect/>
          </a:stretch>
        </p:blipFill>
        <p:spPr>
          <a:xfrm>
            <a:off x="876658" y="1814412"/>
            <a:ext cx="6425522" cy="4015951"/>
          </a:xfrm>
          <a:prstGeom prst="rect">
            <a:avLst/>
          </a:prstGeom>
        </p:spPr>
      </p:pic>
      <p:pic>
        <p:nvPicPr>
          <p:cNvPr id="6" name="図 5">
            <a:extLst>
              <a:ext uri="{FF2B5EF4-FFF2-40B4-BE49-F238E27FC236}">
                <a16:creationId xmlns:a16="http://schemas.microsoft.com/office/drawing/2014/main" id="{C5E7FDD7-0064-610C-0E91-BD38D7059AC7}"/>
              </a:ext>
            </a:extLst>
          </p:cNvPr>
          <p:cNvPicPr>
            <a:picLocks noChangeAspect="1"/>
          </p:cNvPicPr>
          <p:nvPr/>
        </p:nvPicPr>
        <p:blipFill rotWithShape="1">
          <a:blip r:embed="rId14"/>
          <a:srcRect l="26206" r="32105"/>
          <a:stretch/>
        </p:blipFill>
        <p:spPr>
          <a:xfrm>
            <a:off x="2451088" y="5717275"/>
            <a:ext cx="3186995" cy="1061753"/>
          </a:xfrm>
          <a:prstGeom prst="rect">
            <a:avLst/>
          </a:prstGeom>
        </p:spPr>
      </p:pic>
      <p:sp>
        <p:nvSpPr>
          <p:cNvPr id="8" name="右矢印 7">
            <a:extLst>
              <a:ext uri="{FF2B5EF4-FFF2-40B4-BE49-F238E27FC236}">
                <a16:creationId xmlns:a16="http://schemas.microsoft.com/office/drawing/2014/main" id="{C0D81D70-B703-33BF-3200-4CEEF1DCBADD}"/>
              </a:ext>
            </a:extLst>
          </p:cNvPr>
          <p:cNvSpPr/>
          <p:nvPr/>
        </p:nvSpPr>
        <p:spPr>
          <a:xfrm rot="11959752">
            <a:off x="1389648" y="5300491"/>
            <a:ext cx="2809400" cy="242648"/>
          </a:xfrm>
          <a:prstGeom prst="rightArrow">
            <a:avLst>
              <a:gd name="adj1" fmla="val 52805"/>
              <a:gd name="adj2" fmla="val 1956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8BBD7C7-26A5-F9C3-34AF-3B2224479B57}"/>
              </a:ext>
            </a:extLst>
          </p:cNvPr>
          <p:cNvSpPr txBox="1"/>
          <p:nvPr/>
        </p:nvSpPr>
        <p:spPr>
          <a:xfrm>
            <a:off x="-49387" y="5717275"/>
            <a:ext cx="4643342" cy="461665"/>
          </a:xfrm>
          <a:prstGeom prst="rect">
            <a:avLst/>
          </a:prstGeom>
          <a:noFill/>
        </p:spPr>
        <p:txBody>
          <a:bodyPr wrap="square" rtlCol="0">
            <a:spAutoFit/>
          </a:bodyPr>
          <a:lstStyle/>
          <a:p>
            <a:pPr algn="ctr"/>
            <a:r>
              <a:rPr kumimoji="1" lang="ja-JP" altLang="en-US" sz="2400">
                <a:solidFill>
                  <a:schemeClr val="bg1"/>
                </a:solidFill>
                <a:latin typeface="Meiryo UI" panose="020B0604030504040204" pitchFamily="50" charset="-128"/>
                <a:ea typeface="Meiryo UI" panose="020B0604030504040204" pitchFamily="50" charset="-128"/>
              </a:rPr>
              <a:t>時間が進む向き</a:t>
            </a:r>
            <a:endParaRPr kumimoji="1" lang="ja-JP" altLang="en-US" sz="2400" dirty="0">
              <a:solidFill>
                <a:schemeClr val="bg1"/>
              </a:solidFill>
              <a:latin typeface="Meiryo UI" panose="020B0604030504040204" pitchFamily="50" charset="-128"/>
              <a:ea typeface="Meiryo UI" panose="020B0604030504040204" pitchFamily="50" charset="-128"/>
            </a:endParaRPr>
          </a:p>
        </p:txBody>
      </p:sp>
      <p:sp>
        <p:nvSpPr>
          <p:cNvPr id="11" name="四角形吹き出し 10">
            <a:extLst>
              <a:ext uri="{FF2B5EF4-FFF2-40B4-BE49-F238E27FC236}">
                <a16:creationId xmlns:a16="http://schemas.microsoft.com/office/drawing/2014/main" id="{9F140094-CC5B-85C1-69E4-DA00C2D358A0}"/>
              </a:ext>
            </a:extLst>
          </p:cNvPr>
          <p:cNvSpPr/>
          <p:nvPr/>
        </p:nvSpPr>
        <p:spPr>
          <a:xfrm>
            <a:off x="7693572" y="2238702"/>
            <a:ext cx="4382814" cy="2603671"/>
          </a:xfrm>
          <a:prstGeom prst="wedgeRectCallout">
            <a:avLst>
              <a:gd name="adj1" fmla="val -48651"/>
              <a:gd name="adj2" fmla="val 76385"/>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BB9E4A74-B116-7979-770D-60E7F1D5C453}"/>
              </a:ext>
            </a:extLst>
          </p:cNvPr>
          <p:cNvPicPr>
            <a:picLocks noChangeAspect="1"/>
          </p:cNvPicPr>
          <p:nvPr/>
        </p:nvPicPr>
        <p:blipFill rotWithShape="1">
          <a:blip r:embed="rId14"/>
          <a:srcRect l="26206" r="34648"/>
          <a:stretch/>
        </p:blipFill>
        <p:spPr>
          <a:xfrm>
            <a:off x="7892814" y="3320641"/>
            <a:ext cx="3984330" cy="1413654"/>
          </a:xfrm>
          <a:prstGeom prst="rect">
            <a:avLst/>
          </a:prstGeom>
        </p:spPr>
      </p:pic>
      <p:cxnSp>
        <p:nvCxnSpPr>
          <p:cNvPr id="14" name="直線矢印コネクタ 13">
            <a:extLst>
              <a:ext uri="{FF2B5EF4-FFF2-40B4-BE49-F238E27FC236}">
                <a16:creationId xmlns:a16="http://schemas.microsoft.com/office/drawing/2014/main" id="{B4397A7E-AF63-4CE9-7FD6-F742AFF73E7E}"/>
              </a:ext>
            </a:extLst>
          </p:cNvPr>
          <p:cNvCxnSpPr>
            <a:cxnSpLocks/>
            <a:stCxn id="15" idx="2"/>
          </p:cNvCxnSpPr>
          <p:nvPr/>
        </p:nvCxnSpPr>
        <p:spPr>
          <a:xfrm>
            <a:off x="9302679" y="3211219"/>
            <a:ext cx="569375" cy="973536"/>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62537CA7-8CDB-1120-02FC-87B9DBFA7FB1}"/>
              </a:ext>
            </a:extLst>
          </p:cNvPr>
          <p:cNvCxnSpPr>
            <a:cxnSpLocks/>
          </p:cNvCxnSpPr>
          <p:nvPr/>
        </p:nvCxnSpPr>
        <p:spPr>
          <a:xfrm>
            <a:off x="9302679" y="3218307"/>
            <a:ext cx="902930" cy="98399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3" name="直線矢印コネクタ 32">
            <a:extLst>
              <a:ext uri="{FF2B5EF4-FFF2-40B4-BE49-F238E27FC236}">
                <a16:creationId xmlns:a16="http://schemas.microsoft.com/office/drawing/2014/main" id="{F824AD96-4E50-D9E7-2F77-9F4C61E1C502}"/>
              </a:ext>
            </a:extLst>
          </p:cNvPr>
          <p:cNvCxnSpPr>
            <a:cxnSpLocks/>
          </p:cNvCxnSpPr>
          <p:nvPr/>
        </p:nvCxnSpPr>
        <p:spPr>
          <a:xfrm>
            <a:off x="8350819" y="2838516"/>
            <a:ext cx="295989" cy="1188057"/>
          </a:xfrm>
          <a:prstGeom prst="straightConnector1">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32" name="テキスト ボックス 31">
            <a:extLst>
              <a:ext uri="{FF2B5EF4-FFF2-40B4-BE49-F238E27FC236}">
                <a16:creationId xmlns:a16="http://schemas.microsoft.com/office/drawing/2014/main" id="{D36BC3A1-32D8-062D-FB11-E6C291E84C9A}"/>
              </a:ext>
            </a:extLst>
          </p:cNvPr>
          <p:cNvSpPr txBox="1"/>
          <p:nvPr/>
        </p:nvSpPr>
        <p:spPr>
          <a:xfrm>
            <a:off x="6147827" y="2482963"/>
            <a:ext cx="4643342" cy="369332"/>
          </a:xfrm>
          <a:prstGeom prst="rect">
            <a:avLst/>
          </a:prstGeom>
          <a:noFill/>
        </p:spPr>
        <p:txBody>
          <a:bodyPr wrap="square" rtlCol="0">
            <a:spAutoFit/>
          </a:bodyPr>
          <a:lstStyle/>
          <a:p>
            <a:pPr algn="ctr"/>
            <a:r>
              <a:rPr kumimoji="1" lang="ja-JP" altLang="en-US" b="1">
                <a:solidFill>
                  <a:schemeClr val="bg1"/>
                </a:solidFill>
                <a:latin typeface="Meiryo UI" panose="020B0604030504040204" pitchFamily="50" charset="-128"/>
                <a:ea typeface="Meiryo UI" panose="020B0604030504040204" pitchFamily="50" charset="-128"/>
              </a:rPr>
              <a:t>スクロールバー</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ADBBB209-EA2B-0D41-23E7-4F091A7CEC7A}"/>
              </a:ext>
            </a:extLst>
          </p:cNvPr>
          <p:cNvSpPr txBox="1"/>
          <p:nvPr/>
        </p:nvSpPr>
        <p:spPr>
          <a:xfrm>
            <a:off x="6981008" y="2841887"/>
            <a:ext cx="4643342" cy="369332"/>
          </a:xfrm>
          <a:prstGeom prst="rect">
            <a:avLst/>
          </a:prstGeom>
          <a:noFill/>
        </p:spPr>
        <p:txBody>
          <a:bodyPr wrap="square" rtlCol="0">
            <a:spAutoFit/>
          </a:bodyPr>
          <a:lstStyle/>
          <a:p>
            <a:pPr algn="ctr"/>
            <a:r>
              <a:rPr kumimoji="1" lang="ja-JP" altLang="en-US" b="1">
                <a:solidFill>
                  <a:schemeClr val="bg1"/>
                </a:solidFill>
                <a:latin typeface="Meiryo UI" panose="020B0604030504040204" pitchFamily="50" charset="-128"/>
                <a:ea typeface="Meiryo UI" panose="020B0604030504040204" pitchFamily="50" charset="-128"/>
              </a:rPr>
              <a:t>一時停止・再生</a:t>
            </a:r>
            <a:endParaRPr kumimoji="1" lang="ja-JP" altLang="en-US" b="1" dirty="0">
              <a:solidFill>
                <a:schemeClr val="bg1"/>
              </a:solidFill>
              <a:latin typeface="Meiryo UI" panose="020B0604030504040204" pitchFamily="50" charset="-128"/>
              <a:ea typeface="Meiryo UI" panose="020B0604030504040204" pitchFamily="50" charset="-128"/>
            </a:endParaRPr>
          </a:p>
        </p:txBody>
      </p:sp>
      <p:cxnSp>
        <p:nvCxnSpPr>
          <p:cNvPr id="39" name="直線矢印コネクタ 38">
            <a:extLst>
              <a:ext uri="{FF2B5EF4-FFF2-40B4-BE49-F238E27FC236}">
                <a16:creationId xmlns:a16="http://schemas.microsoft.com/office/drawing/2014/main" id="{77BCF43E-9E40-EB53-5D4F-7E5AB0B70BBD}"/>
              </a:ext>
            </a:extLst>
          </p:cNvPr>
          <p:cNvCxnSpPr>
            <a:cxnSpLocks/>
            <a:stCxn id="38" idx="2"/>
          </p:cNvCxnSpPr>
          <p:nvPr/>
        </p:nvCxnSpPr>
        <p:spPr>
          <a:xfrm flipH="1">
            <a:off x="8664399" y="3193672"/>
            <a:ext cx="2713063" cy="991083"/>
          </a:xfrm>
          <a:prstGeom prst="straightConnector1">
            <a:avLst/>
          </a:prstGeom>
          <a:ln w="38100">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1B78E4CB-3BAC-08F3-E979-ECAD23FA0280}"/>
              </a:ext>
            </a:extLst>
          </p:cNvPr>
          <p:cNvCxnSpPr>
            <a:cxnSpLocks/>
            <a:stCxn id="38" idx="2"/>
          </p:cNvCxnSpPr>
          <p:nvPr/>
        </p:nvCxnSpPr>
        <p:spPr>
          <a:xfrm flipH="1">
            <a:off x="11036003" y="3193672"/>
            <a:ext cx="341459" cy="1002885"/>
          </a:xfrm>
          <a:prstGeom prst="straightConnector1">
            <a:avLst/>
          </a:prstGeom>
          <a:ln w="38100">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47" name="テキスト ボックス 46">
            <a:extLst>
              <a:ext uri="{FF2B5EF4-FFF2-40B4-BE49-F238E27FC236}">
                <a16:creationId xmlns:a16="http://schemas.microsoft.com/office/drawing/2014/main" id="{313C8F3F-FC35-E174-560D-88F73E461F6E}"/>
              </a:ext>
            </a:extLst>
          </p:cNvPr>
          <p:cNvSpPr txBox="1"/>
          <p:nvPr/>
        </p:nvSpPr>
        <p:spPr>
          <a:xfrm>
            <a:off x="8222610" y="2462096"/>
            <a:ext cx="4643342" cy="369332"/>
          </a:xfrm>
          <a:prstGeom prst="rect">
            <a:avLst/>
          </a:prstGeom>
          <a:noFill/>
        </p:spPr>
        <p:txBody>
          <a:bodyPr wrap="square" rtlCol="0">
            <a:spAutoFit/>
          </a:bodyPr>
          <a:lstStyle/>
          <a:p>
            <a:pPr algn="ctr"/>
            <a:r>
              <a:rPr kumimoji="1" lang="ja-JP" altLang="en-US" b="1">
                <a:solidFill>
                  <a:schemeClr val="bg1"/>
                </a:solidFill>
                <a:latin typeface="Meiryo UI" panose="020B0604030504040204" pitchFamily="50" charset="-128"/>
                <a:ea typeface="Meiryo UI" panose="020B0604030504040204" pitchFamily="50" charset="-128"/>
              </a:rPr>
              <a:t>コマ送り</a:t>
            </a:r>
            <a:endParaRPr kumimoji="1" lang="ja-JP" altLang="en-US" b="1" dirty="0">
              <a:solidFill>
                <a:schemeClr val="bg1"/>
              </a:solidFill>
              <a:latin typeface="Meiryo UI" panose="020B0604030504040204" pitchFamily="50" charset="-128"/>
              <a:ea typeface="Meiryo UI" panose="020B0604030504040204" pitchFamily="50" charset="-128"/>
            </a:endParaRPr>
          </a:p>
        </p:txBody>
      </p:sp>
      <p:cxnSp>
        <p:nvCxnSpPr>
          <p:cNvPr id="48" name="直線矢印コネクタ 47">
            <a:extLst>
              <a:ext uri="{FF2B5EF4-FFF2-40B4-BE49-F238E27FC236}">
                <a16:creationId xmlns:a16="http://schemas.microsoft.com/office/drawing/2014/main" id="{ADFAE0C4-8AD6-30EB-80C0-9EA5D1003392}"/>
              </a:ext>
            </a:extLst>
          </p:cNvPr>
          <p:cNvCxnSpPr>
            <a:cxnSpLocks/>
            <a:stCxn id="47" idx="2"/>
          </p:cNvCxnSpPr>
          <p:nvPr/>
        </p:nvCxnSpPr>
        <p:spPr>
          <a:xfrm flipH="1">
            <a:off x="9302679" y="2831428"/>
            <a:ext cx="1241602" cy="1353327"/>
          </a:xfrm>
          <a:prstGeom prst="straightConnector1">
            <a:avLst/>
          </a:prstGeom>
          <a:ln w="381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1" name="直線矢印コネクタ 50">
            <a:extLst>
              <a:ext uri="{FF2B5EF4-FFF2-40B4-BE49-F238E27FC236}">
                <a16:creationId xmlns:a16="http://schemas.microsoft.com/office/drawing/2014/main" id="{2FBE7A44-0927-E214-2C85-ACD0028D53F5}"/>
              </a:ext>
            </a:extLst>
          </p:cNvPr>
          <p:cNvCxnSpPr>
            <a:cxnSpLocks/>
          </p:cNvCxnSpPr>
          <p:nvPr/>
        </p:nvCxnSpPr>
        <p:spPr>
          <a:xfrm flipH="1">
            <a:off x="10462688" y="2838516"/>
            <a:ext cx="81593" cy="1390678"/>
          </a:xfrm>
          <a:prstGeom prst="straightConnector1">
            <a:avLst/>
          </a:prstGeom>
          <a:ln w="3810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45CCF2EA-32A4-30CD-2ECB-68692AF2240D}"/>
              </a:ext>
            </a:extLst>
          </p:cNvPr>
          <p:cNvSpPr txBox="1"/>
          <p:nvPr/>
        </p:nvSpPr>
        <p:spPr>
          <a:xfrm>
            <a:off x="9055791" y="2824340"/>
            <a:ext cx="4643342" cy="369332"/>
          </a:xfrm>
          <a:prstGeom prst="rect">
            <a:avLst/>
          </a:prstGeom>
          <a:noFill/>
        </p:spPr>
        <p:txBody>
          <a:bodyPr wrap="square" rtlCol="0">
            <a:spAutoFit/>
          </a:bodyPr>
          <a:lstStyle/>
          <a:p>
            <a:pPr algn="ctr"/>
            <a:r>
              <a:rPr kumimoji="1" lang="ja-JP" altLang="en-US" b="1">
                <a:solidFill>
                  <a:schemeClr val="bg1"/>
                </a:solidFill>
                <a:latin typeface="Meiryo UI" panose="020B0604030504040204" pitchFamily="50" charset="-128"/>
                <a:ea typeface="Meiryo UI" panose="020B0604030504040204" pitchFamily="50" charset="-128"/>
              </a:rPr>
              <a:t>速度調整</a:t>
            </a:r>
            <a:endParaRPr kumimoji="1" lang="ja-JP" altLang="en-US"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6064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14</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ja-JP" altLang="en-US">
                <a:latin typeface="Meiryo UI" panose="020B0604030504040204" pitchFamily="50" charset="-128"/>
                <a:ea typeface="Meiryo UI" panose="020B0604030504040204" pitchFamily="50" charset="-128"/>
              </a:rPr>
              <a:t>実験方法</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313190" y="1580330"/>
            <a:ext cx="8270885" cy="461665"/>
          </a:xfrm>
          <a:prstGeom prst="rect">
            <a:avLst/>
          </a:prstGeom>
          <a:noFill/>
        </p:spPr>
        <p:txBody>
          <a:bodyPr wrap="square" rtlCol="0">
            <a:spAutoFit/>
          </a:bodyPr>
          <a:lstStyle/>
          <a:p>
            <a:r>
              <a:rPr kumimoji="1" lang="en-US" altLang="ja-JP" sz="2400" b="1" dirty="0">
                <a:solidFill>
                  <a:schemeClr val="bg1"/>
                </a:solidFill>
                <a:latin typeface="Meiryo UI" panose="020B0604030504040204" pitchFamily="50" charset="-128"/>
                <a:ea typeface="Meiryo UI" panose="020B0604030504040204" pitchFamily="50" charset="-128"/>
              </a:rPr>
              <a:t>Tobii</a:t>
            </a:r>
            <a:r>
              <a:rPr kumimoji="1" lang="ja-JP" altLang="en-US" sz="2400" b="1">
                <a:solidFill>
                  <a:schemeClr val="bg1"/>
                </a:solidFill>
                <a:latin typeface="Meiryo UI" panose="020B0604030504040204" pitchFamily="50" charset="-128"/>
                <a:ea typeface="Meiryo UI" panose="020B0604030504040204" pitchFamily="50" charset="-128"/>
              </a:rPr>
              <a:t>による視線情報取得実験</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pic>
        <p:nvPicPr>
          <p:cNvPr id="1028" name="Picture 4" descr="30点を超えるノートパソコン 無人 斜めのイラスト素材、ロイヤリティフリーのベクター画像とクリップアート - iStock">
            <a:extLst>
              <a:ext uri="{FF2B5EF4-FFF2-40B4-BE49-F238E27FC236}">
                <a16:creationId xmlns:a16="http://schemas.microsoft.com/office/drawing/2014/main" id="{9E32E34D-4D63-ED51-8960-A05C7A27DB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3686" y="3624637"/>
            <a:ext cx="2971081" cy="29710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視線追跡の世界最大手トビー、最小のアイトラッキング「Tobii Pro ナノ」を発売">
            <a:extLst>
              <a:ext uri="{FF2B5EF4-FFF2-40B4-BE49-F238E27FC236}">
                <a16:creationId xmlns:a16="http://schemas.microsoft.com/office/drawing/2014/main" id="{6227B54F-C8A9-D1B6-CB40-CA8C68C056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195" y="2968688"/>
            <a:ext cx="1745443" cy="1311898"/>
          </a:xfrm>
          <a:prstGeom prst="rect">
            <a:avLst/>
          </a:prstGeom>
          <a:noFill/>
          <a:extLst>
            <a:ext uri="{909E8E84-426E-40DD-AFC4-6F175D3DCCD1}">
              <a14:hiddenFill xmlns:a14="http://schemas.microsoft.com/office/drawing/2010/main">
                <a:solidFill>
                  <a:srgbClr val="FFFFFF"/>
                </a:solidFill>
              </a14:hiddenFill>
            </a:ext>
          </a:extLst>
        </p:spPr>
      </p:pic>
      <p:sp>
        <p:nvSpPr>
          <p:cNvPr id="2" name="曲折矢印 1">
            <a:extLst>
              <a:ext uri="{FF2B5EF4-FFF2-40B4-BE49-F238E27FC236}">
                <a16:creationId xmlns:a16="http://schemas.microsoft.com/office/drawing/2014/main" id="{23419A43-C702-7739-1E8A-401A87BE11F3}"/>
              </a:ext>
            </a:extLst>
          </p:cNvPr>
          <p:cNvSpPr/>
          <p:nvPr/>
        </p:nvSpPr>
        <p:spPr>
          <a:xfrm flipV="1">
            <a:off x="1780495" y="3984097"/>
            <a:ext cx="752204" cy="1158871"/>
          </a:xfrm>
          <a:prstGeom prst="bentArrow">
            <a:avLst>
              <a:gd name="adj1" fmla="val 23603"/>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D36BC3A1-32D8-062D-FB11-E6C291E84C9A}"/>
              </a:ext>
            </a:extLst>
          </p:cNvPr>
          <p:cNvSpPr txBox="1"/>
          <p:nvPr/>
        </p:nvSpPr>
        <p:spPr>
          <a:xfrm>
            <a:off x="-387755" y="2925750"/>
            <a:ext cx="4643342" cy="369332"/>
          </a:xfrm>
          <a:prstGeom prst="rect">
            <a:avLst/>
          </a:prstGeom>
          <a:noFill/>
        </p:spPr>
        <p:txBody>
          <a:bodyPr wrap="square" rtlCol="0">
            <a:spAutoFit/>
          </a:bodyPr>
          <a:lstStyle/>
          <a:p>
            <a:pPr algn="ctr"/>
            <a:r>
              <a:rPr kumimoji="1" lang="en-US" altLang="ja-JP" b="1" dirty="0">
                <a:solidFill>
                  <a:schemeClr val="bg1"/>
                </a:solidFill>
                <a:latin typeface="Meiryo UI" panose="020B0604030504040204" pitchFamily="50" charset="-128"/>
                <a:ea typeface="Meiryo UI" panose="020B0604030504040204" pitchFamily="50" charset="-128"/>
              </a:rPr>
              <a:t>Tobii pro nano </a:t>
            </a:r>
            <a:r>
              <a:rPr kumimoji="1" lang="ja-JP" altLang="en-US" b="1">
                <a:solidFill>
                  <a:schemeClr val="bg1"/>
                </a:solidFill>
                <a:latin typeface="Meiryo UI" panose="020B0604030504040204" pitchFamily="50" charset="-128"/>
                <a:ea typeface="Meiryo UI" panose="020B0604030504040204" pitchFamily="50" charset="-128"/>
              </a:rPr>
              <a:t>センサ</a:t>
            </a:r>
            <a:endParaRPr kumimoji="1" lang="ja-JP" altLang="en-US" b="1" dirty="0">
              <a:solidFill>
                <a:schemeClr val="bg1"/>
              </a:solidFill>
              <a:latin typeface="Meiryo UI" panose="020B0604030504040204" pitchFamily="50" charset="-128"/>
              <a:ea typeface="Meiryo UI" panose="020B0604030504040204" pitchFamily="50" charset="-128"/>
            </a:endParaRPr>
          </a:p>
        </p:txBody>
      </p:sp>
      <p:pic>
        <p:nvPicPr>
          <p:cNvPr id="1030" name="Picture 6" descr="ノートパソコンを使う男性のイラスト（横向き） | かわいいフリー素材集 いらすとや">
            <a:extLst>
              <a:ext uri="{FF2B5EF4-FFF2-40B4-BE49-F238E27FC236}">
                <a16:creationId xmlns:a16="http://schemas.microsoft.com/office/drawing/2014/main" id="{203543D1-C44A-236F-12CA-89BC64E5D4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7258" y="2649186"/>
            <a:ext cx="3868059" cy="3598969"/>
          </a:xfrm>
          <a:prstGeom prst="rect">
            <a:avLst/>
          </a:prstGeom>
          <a:noFill/>
          <a:extLst>
            <a:ext uri="{909E8E84-426E-40DD-AFC4-6F175D3DCCD1}">
              <a14:hiddenFill xmlns:a14="http://schemas.microsoft.com/office/drawing/2010/main">
                <a:solidFill>
                  <a:srgbClr val="FFFFFF"/>
                </a:solidFill>
              </a14:hiddenFill>
            </a:ext>
          </a:extLst>
        </p:spPr>
      </p:pic>
      <p:sp>
        <p:nvSpPr>
          <p:cNvPr id="7" name="右矢印 6">
            <a:extLst>
              <a:ext uri="{FF2B5EF4-FFF2-40B4-BE49-F238E27FC236}">
                <a16:creationId xmlns:a16="http://schemas.microsoft.com/office/drawing/2014/main" id="{F78B7589-A211-1B21-67AE-A35B499C16B5}"/>
              </a:ext>
            </a:extLst>
          </p:cNvPr>
          <p:cNvSpPr/>
          <p:nvPr/>
        </p:nvSpPr>
        <p:spPr>
          <a:xfrm>
            <a:off x="4932947" y="4208814"/>
            <a:ext cx="424311" cy="13432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1BEE95AC-6696-F518-307D-E92AB36992E6}"/>
              </a:ext>
            </a:extLst>
          </p:cNvPr>
          <p:cNvCxnSpPr>
            <a:cxnSpLocks/>
          </p:cNvCxnSpPr>
          <p:nvPr/>
        </p:nvCxnSpPr>
        <p:spPr>
          <a:xfrm flipH="1">
            <a:off x="6180083" y="3909848"/>
            <a:ext cx="1271751" cy="88286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四角形吹き出し 33">
            <a:extLst>
              <a:ext uri="{FF2B5EF4-FFF2-40B4-BE49-F238E27FC236}">
                <a16:creationId xmlns:a16="http://schemas.microsoft.com/office/drawing/2014/main" id="{A7E53F64-B85C-8AB4-A5FA-1EDAE96B7E85}"/>
              </a:ext>
            </a:extLst>
          </p:cNvPr>
          <p:cNvSpPr/>
          <p:nvPr/>
        </p:nvSpPr>
        <p:spPr>
          <a:xfrm>
            <a:off x="3522354" y="3092311"/>
            <a:ext cx="2315088" cy="915107"/>
          </a:xfrm>
          <a:prstGeom prst="wedgeRectCallout">
            <a:avLst>
              <a:gd name="adj1" fmla="val -43203"/>
              <a:gd name="adj2" fmla="val 97059"/>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u="sng">
                <a:solidFill>
                  <a:schemeClr val="bg1"/>
                </a:solidFill>
              </a:rPr>
              <a:t>診断結果画像</a:t>
            </a:r>
          </a:p>
        </p:txBody>
      </p:sp>
      <p:sp>
        <p:nvSpPr>
          <p:cNvPr id="37" name="円/楕円 36">
            <a:extLst>
              <a:ext uri="{FF2B5EF4-FFF2-40B4-BE49-F238E27FC236}">
                <a16:creationId xmlns:a16="http://schemas.microsoft.com/office/drawing/2014/main" id="{CF56F0EF-4AA6-03E7-ED55-56D2154938FF}"/>
              </a:ext>
            </a:extLst>
          </p:cNvPr>
          <p:cNvSpPr/>
          <p:nvPr/>
        </p:nvSpPr>
        <p:spPr>
          <a:xfrm rot="16854307">
            <a:off x="3366852" y="4306494"/>
            <a:ext cx="246349" cy="2216775"/>
          </a:xfrm>
          <a:prstGeom prst="ellipse">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992A226-B7C4-84F3-E25B-F6F952FD017E}"/>
              </a:ext>
            </a:extLst>
          </p:cNvPr>
          <p:cNvSpPr/>
          <p:nvPr/>
        </p:nvSpPr>
        <p:spPr>
          <a:xfrm rot="646547" flipV="1">
            <a:off x="2600647" y="5377713"/>
            <a:ext cx="1656229" cy="889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900">
              <a:solidFill>
                <a:schemeClr val="bg1"/>
              </a:solidFill>
            </a:endParaRPr>
          </a:p>
        </p:txBody>
      </p:sp>
    </p:spTree>
    <p:extLst>
      <p:ext uri="{BB962C8B-B14F-4D97-AF65-F5344CB8AC3E}">
        <p14:creationId xmlns:p14="http://schemas.microsoft.com/office/powerpoint/2010/main" val="389641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15</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ja-JP" altLang="en-US">
                <a:latin typeface="Meiryo UI" panose="020B0604030504040204" pitchFamily="50" charset="-128"/>
                <a:ea typeface="Meiryo UI" panose="020B0604030504040204" pitchFamily="50" charset="-128"/>
              </a:rPr>
              <a:t>実験方法</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313190" y="1580330"/>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提示する診断結果</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pic>
        <p:nvPicPr>
          <p:cNvPr id="8" name="図 7" descr="グラフ, 等高線グラフ&#10;&#10;自動的に生成された説明">
            <a:extLst>
              <a:ext uri="{FF2B5EF4-FFF2-40B4-BE49-F238E27FC236}">
                <a16:creationId xmlns:a16="http://schemas.microsoft.com/office/drawing/2014/main" id="{7DDC6BBA-90F6-3FEA-89F5-A11D33F397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132" y="2363730"/>
            <a:ext cx="2340739" cy="1872591"/>
          </a:xfrm>
          <a:prstGeom prst="rect">
            <a:avLst/>
          </a:prstGeom>
        </p:spPr>
      </p:pic>
      <p:pic>
        <p:nvPicPr>
          <p:cNvPr id="9" name="図 8" descr="グラフ, 等高線グラフ&#10;&#10;自動的に生成された説明">
            <a:extLst>
              <a:ext uri="{FF2B5EF4-FFF2-40B4-BE49-F238E27FC236}">
                <a16:creationId xmlns:a16="http://schemas.microsoft.com/office/drawing/2014/main" id="{C962F075-AD95-7CEC-3624-EBE4CB04E9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886" y="4729318"/>
            <a:ext cx="2340739" cy="1872591"/>
          </a:xfrm>
          <a:prstGeom prst="rect">
            <a:avLst/>
          </a:prstGeom>
        </p:spPr>
      </p:pic>
      <p:pic>
        <p:nvPicPr>
          <p:cNvPr id="10" name="図 9" descr="パソコンの画面&#10;&#10;自動的に生成された説明">
            <a:extLst>
              <a:ext uri="{FF2B5EF4-FFF2-40B4-BE49-F238E27FC236}">
                <a16:creationId xmlns:a16="http://schemas.microsoft.com/office/drawing/2014/main" id="{A68A95D5-ED73-FC00-8BB9-B20E4D2867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1948" y="2928066"/>
            <a:ext cx="2814718" cy="646023"/>
          </a:xfrm>
          <a:prstGeom prst="rect">
            <a:avLst/>
          </a:prstGeom>
        </p:spPr>
      </p:pic>
      <p:pic>
        <p:nvPicPr>
          <p:cNvPr id="11" name="図 10" descr="コンピューターのスクリーンショット&#10;&#10;中程度の精度で自動的に生成された説明">
            <a:extLst>
              <a:ext uri="{FF2B5EF4-FFF2-40B4-BE49-F238E27FC236}">
                <a16:creationId xmlns:a16="http://schemas.microsoft.com/office/drawing/2014/main" id="{89B58D19-8D84-AAEE-0063-F994D99161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7331" y="5201319"/>
            <a:ext cx="2816369" cy="646024"/>
          </a:xfrm>
          <a:prstGeom prst="rect">
            <a:avLst/>
          </a:prstGeom>
        </p:spPr>
      </p:pic>
      <p:pic>
        <p:nvPicPr>
          <p:cNvPr id="12" name="図 11">
            <a:extLst>
              <a:ext uri="{FF2B5EF4-FFF2-40B4-BE49-F238E27FC236}">
                <a16:creationId xmlns:a16="http://schemas.microsoft.com/office/drawing/2014/main" id="{38575CCD-062D-3E84-DAA2-7C65FB4BB732}"/>
              </a:ext>
            </a:extLst>
          </p:cNvPr>
          <p:cNvPicPr>
            <a:picLocks noChangeAspect="1"/>
          </p:cNvPicPr>
          <p:nvPr/>
        </p:nvPicPr>
        <p:blipFill>
          <a:blip r:embed="rId17"/>
          <a:stretch>
            <a:fillRect/>
          </a:stretch>
        </p:blipFill>
        <p:spPr>
          <a:xfrm>
            <a:off x="6446813" y="4797535"/>
            <a:ext cx="2340740" cy="1682641"/>
          </a:xfrm>
          <a:prstGeom prst="rect">
            <a:avLst/>
          </a:prstGeom>
        </p:spPr>
      </p:pic>
      <p:pic>
        <p:nvPicPr>
          <p:cNvPr id="14" name="図 13">
            <a:extLst>
              <a:ext uri="{FF2B5EF4-FFF2-40B4-BE49-F238E27FC236}">
                <a16:creationId xmlns:a16="http://schemas.microsoft.com/office/drawing/2014/main" id="{44C3A2D5-5C20-E8D8-975A-59C403A4BAEB}"/>
              </a:ext>
            </a:extLst>
          </p:cNvPr>
          <p:cNvPicPr>
            <a:picLocks noChangeAspect="1"/>
          </p:cNvPicPr>
          <p:nvPr/>
        </p:nvPicPr>
        <p:blipFill>
          <a:blip r:embed="rId18"/>
          <a:stretch>
            <a:fillRect/>
          </a:stretch>
        </p:blipFill>
        <p:spPr>
          <a:xfrm>
            <a:off x="6432979" y="2467310"/>
            <a:ext cx="2354574" cy="1682641"/>
          </a:xfrm>
          <a:prstGeom prst="rect">
            <a:avLst/>
          </a:prstGeom>
        </p:spPr>
      </p:pic>
      <p:cxnSp>
        <p:nvCxnSpPr>
          <p:cNvPr id="16" name="直線コネクタ 15">
            <a:extLst>
              <a:ext uri="{FF2B5EF4-FFF2-40B4-BE49-F238E27FC236}">
                <a16:creationId xmlns:a16="http://schemas.microsoft.com/office/drawing/2014/main" id="{7F841550-9112-0DBB-43F7-92CE60E5C6DC}"/>
              </a:ext>
            </a:extLst>
          </p:cNvPr>
          <p:cNvCxnSpPr>
            <a:cxnSpLocks/>
          </p:cNvCxnSpPr>
          <p:nvPr/>
        </p:nvCxnSpPr>
        <p:spPr>
          <a:xfrm>
            <a:off x="313190" y="4402917"/>
            <a:ext cx="11523210" cy="2"/>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9BD2693B-36BE-2B50-FD72-3358BEDAD58E}"/>
              </a:ext>
            </a:extLst>
          </p:cNvPr>
          <p:cNvCxnSpPr>
            <a:cxnSpLocks/>
          </p:cNvCxnSpPr>
          <p:nvPr/>
        </p:nvCxnSpPr>
        <p:spPr>
          <a:xfrm>
            <a:off x="2971800" y="2387082"/>
            <a:ext cx="0" cy="4073545"/>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6C467669-201E-B881-D203-87D28E7311A7}"/>
              </a:ext>
            </a:extLst>
          </p:cNvPr>
          <p:cNvCxnSpPr>
            <a:cxnSpLocks/>
          </p:cNvCxnSpPr>
          <p:nvPr/>
        </p:nvCxnSpPr>
        <p:spPr>
          <a:xfrm>
            <a:off x="6066649" y="2366146"/>
            <a:ext cx="0" cy="4073545"/>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83390303-7BDD-A82B-B975-5F116F8BFE4F}"/>
              </a:ext>
            </a:extLst>
          </p:cNvPr>
          <p:cNvCxnSpPr>
            <a:cxnSpLocks/>
          </p:cNvCxnSpPr>
          <p:nvPr/>
        </p:nvCxnSpPr>
        <p:spPr>
          <a:xfrm>
            <a:off x="9093200" y="2366145"/>
            <a:ext cx="0" cy="4073545"/>
          </a:xfrm>
          <a:prstGeom prst="line">
            <a:avLst/>
          </a:prstGeom>
          <a:ln w="38100"/>
        </p:spPr>
        <p:style>
          <a:lnRef idx="1">
            <a:schemeClr val="dk1"/>
          </a:lnRef>
          <a:fillRef idx="0">
            <a:schemeClr val="dk1"/>
          </a:fillRef>
          <a:effectRef idx="0">
            <a:schemeClr val="dk1"/>
          </a:effectRef>
          <a:fontRef idx="minor">
            <a:schemeClr val="tx1"/>
          </a:fontRef>
        </p:style>
      </p:cxnSp>
      <p:sp>
        <p:nvSpPr>
          <p:cNvPr id="33" name="正方形/長方形 32">
            <a:extLst>
              <a:ext uri="{FF2B5EF4-FFF2-40B4-BE49-F238E27FC236}">
                <a16:creationId xmlns:a16="http://schemas.microsoft.com/office/drawing/2014/main" id="{29921AC6-02F5-5547-8E84-040C7283FD55}"/>
              </a:ext>
            </a:extLst>
          </p:cNvPr>
          <p:cNvSpPr/>
          <p:nvPr/>
        </p:nvSpPr>
        <p:spPr>
          <a:xfrm>
            <a:off x="175770" y="4265668"/>
            <a:ext cx="1401371" cy="368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健常</a:t>
            </a:r>
          </a:p>
        </p:txBody>
      </p:sp>
      <p:sp>
        <p:nvSpPr>
          <p:cNvPr id="35" name="正方形/長方形 34">
            <a:extLst>
              <a:ext uri="{FF2B5EF4-FFF2-40B4-BE49-F238E27FC236}">
                <a16:creationId xmlns:a16="http://schemas.microsoft.com/office/drawing/2014/main" id="{4517EFB7-FC0F-8B69-D151-984AEB52B75A}"/>
              </a:ext>
            </a:extLst>
          </p:cNvPr>
          <p:cNvSpPr/>
          <p:nvPr/>
        </p:nvSpPr>
        <p:spPr>
          <a:xfrm>
            <a:off x="167803" y="2184245"/>
            <a:ext cx="1401371" cy="368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間質性肺炎</a:t>
            </a:r>
          </a:p>
        </p:txBody>
      </p:sp>
      <p:pic>
        <p:nvPicPr>
          <p:cNvPr id="38" name="図 37" descr="光 が含まれている画像&#10;&#10;自動的に生成された説明">
            <a:extLst>
              <a:ext uri="{FF2B5EF4-FFF2-40B4-BE49-F238E27FC236}">
                <a16:creationId xmlns:a16="http://schemas.microsoft.com/office/drawing/2014/main" id="{0955E10F-D37D-0F2D-6861-4DBCB34A08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15517" y="2949783"/>
            <a:ext cx="2614863" cy="644463"/>
          </a:xfrm>
          <a:prstGeom prst="rect">
            <a:avLst/>
          </a:prstGeom>
        </p:spPr>
      </p:pic>
      <p:pic>
        <p:nvPicPr>
          <p:cNvPr id="41" name="図 40" descr="光の線&#10;&#10;中程度の精度で自動的に生成された説明">
            <a:extLst>
              <a:ext uri="{FF2B5EF4-FFF2-40B4-BE49-F238E27FC236}">
                <a16:creationId xmlns:a16="http://schemas.microsoft.com/office/drawing/2014/main" id="{5F49048C-0BBF-ED94-5640-5DD0C034DCB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83827" y="5255038"/>
            <a:ext cx="2678068" cy="660033"/>
          </a:xfrm>
          <a:prstGeom prst="rect">
            <a:avLst/>
          </a:prstGeom>
        </p:spPr>
      </p:pic>
    </p:spTree>
    <p:extLst>
      <p:ext uri="{BB962C8B-B14F-4D97-AF65-F5344CB8AC3E}">
        <p14:creationId xmlns:p14="http://schemas.microsoft.com/office/powerpoint/2010/main" val="240294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353F689-2E51-BF4F-AE47-7CEB7CC4C52A}"/>
              </a:ext>
            </a:extLst>
          </p:cNvPr>
          <p:cNvSpPr>
            <a:spLocks noGrp="1"/>
          </p:cNvSpPr>
          <p:nvPr>
            <p:ph type="title"/>
          </p:nvPr>
        </p:nvSpPr>
        <p:spPr>
          <a:xfrm>
            <a:off x="704817" y="402751"/>
            <a:ext cx="4941477" cy="610863"/>
          </a:xfrm>
        </p:spPr>
        <p:txBody>
          <a:bodyPr rtlCol="0">
            <a:normAutofit/>
          </a:bodyPr>
          <a:lstStyle/>
          <a:p>
            <a:pPr rtl="0"/>
            <a:r>
              <a:rPr lang="ja-JP" altLang="en-US">
                <a:latin typeface="Meiryo UI" panose="020B0604030504040204" pitchFamily="50" charset="-128"/>
                <a:ea typeface="Meiryo UI" panose="020B0604030504040204" pitchFamily="50" charset="-128"/>
              </a:rPr>
              <a:t>実験内容</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6BDD4B42-6A37-3495-766E-F446ABFBB846}"/>
                  </a:ext>
                </a:extLst>
              </p14:cNvPr>
              <p14:cNvContentPartPr/>
              <p14:nvPr/>
            </p14:nvContentPartPr>
            <p14:xfrm>
              <a:off x="640491" y="1744705"/>
              <a:ext cx="1496520" cy="418680"/>
            </p14:xfrm>
          </p:contentPart>
        </mc:Choice>
        <mc:Fallback xmlns="">
          <p:pic>
            <p:nvPicPr>
              <p:cNvPr id="11" name="インク 10">
                <a:extLst>
                  <a:ext uri="{FF2B5EF4-FFF2-40B4-BE49-F238E27FC236}">
                    <a16:creationId xmlns:a16="http://schemas.microsoft.com/office/drawing/2014/main" id="{6BDD4B42-6A37-3495-766E-F446ABFBB846}"/>
                  </a:ext>
                </a:extLst>
              </p:cNvPr>
              <p:cNvPicPr/>
              <p:nvPr/>
            </p:nvPicPr>
            <p:blipFill>
              <a:blip r:embed="rId4"/>
              <a:stretch>
                <a:fillRect/>
              </a:stretch>
            </p:blipFill>
            <p:spPr>
              <a:xfrm>
                <a:off x="631491" y="1736065"/>
                <a:ext cx="1514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インク 12">
                <a:extLst>
                  <a:ext uri="{FF2B5EF4-FFF2-40B4-BE49-F238E27FC236}">
                    <a16:creationId xmlns:a16="http://schemas.microsoft.com/office/drawing/2014/main" id="{9E18C529-B038-181C-0EAD-6E2017762062}"/>
                  </a:ext>
                </a:extLst>
              </p14:cNvPr>
              <p14:cNvContentPartPr/>
              <p14:nvPr/>
            </p14:nvContentPartPr>
            <p14:xfrm>
              <a:off x="914451" y="1876825"/>
              <a:ext cx="360" cy="360"/>
            </p14:xfrm>
          </p:contentPart>
        </mc:Choice>
        <mc:Fallback xmlns="">
          <p:pic>
            <p:nvPicPr>
              <p:cNvPr id="13" name="インク 12">
                <a:extLst>
                  <a:ext uri="{FF2B5EF4-FFF2-40B4-BE49-F238E27FC236}">
                    <a16:creationId xmlns:a16="http://schemas.microsoft.com/office/drawing/2014/main" id="{9E18C529-B038-181C-0EAD-6E2017762062}"/>
                  </a:ext>
                </a:extLst>
              </p:cNvPr>
              <p:cNvPicPr/>
              <p:nvPr/>
            </p:nvPicPr>
            <p:blipFill>
              <a:blip r:embed="rId6"/>
              <a:stretch>
                <a:fillRect/>
              </a:stretch>
            </p:blipFill>
            <p:spPr>
              <a:xfrm>
                <a:off x="851451" y="1814185"/>
                <a:ext cx="126000" cy="126000"/>
              </a:xfrm>
              <a:prstGeom prst="rect">
                <a:avLst/>
              </a:prstGeom>
            </p:spPr>
          </p:pic>
        </mc:Fallback>
      </mc:AlternateContent>
      <p:grpSp>
        <p:nvGrpSpPr>
          <p:cNvPr id="14" name="グループ化 13">
            <a:extLst>
              <a:ext uri="{FF2B5EF4-FFF2-40B4-BE49-F238E27FC236}">
                <a16:creationId xmlns:a16="http://schemas.microsoft.com/office/drawing/2014/main" id="{4BC8E825-A6C6-4341-A6AC-A83C7FE49393}"/>
              </a:ext>
            </a:extLst>
          </p:cNvPr>
          <p:cNvGrpSpPr/>
          <p:nvPr/>
        </p:nvGrpSpPr>
        <p:grpSpPr>
          <a:xfrm>
            <a:off x="641931" y="1643545"/>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 name="インク 1">
                  <a:extLst>
                    <a:ext uri="{FF2B5EF4-FFF2-40B4-BE49-F238E27FC236}">
                      <a16:creationId xmlns:a16="http://schemas.microsoft.com/office/drawing/2014/main" id="{B711624A-5B73-466A-A4F4-8595EFB208F9}"/>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BDC69808-97F7-4074-978A-B9BD577A3837}"/>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インク 11">
                  <a:extLst>
                    <a:ext uri="{FF2B5EF4-FFF2-40B4-BE49-F238E27FC236}">
                      <a16:creationId xmlns:a16="http://schemas.microsoft.com/office/drawing/2014/main" id="{A3E23C99-F5AF-4F11-A143-2C59E508BE24}"/>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sp>
        <p:nvSpPr>
          <p:cNvPr id="15" name="テキスト ボックス 14">
            <a:extLst>
              <a:ext uri="{FF2B5EF4-FFF2-40B4-BE49-F238E27FC236}">
                <a16:creationId xmlns:a16="http://schemas.microsoft.com/office/drawing/2014/main" id="{5685BF04-AE4D-E73A-B9D2-D7814B75E5E5}"/>
              </a:ext>
            </a:extLst>
          </p:cNvPr>
          <p:cNvSpPr txBox="1"/>
          <p:nvPr/>
        </p:nvSpPr>
        <p:spPr>
          <a:xfrm>
            <a:off x="704817" y="1643916"/>
            <a:ext cx="11220450" cy="5143203"/>
          </a:xfrm>
          <a:prstGeom prst="rect">
            <a:avLst/>
          </a:prstGeom>
          <a:noFill/>
        </p:spPr>
        <p:txBody>
          <a:bodyPr wrap="square" rtlCol="0">
            <a:spAutoFit/>
          </a:bodyPr>
          <a:lstStyle/>
          <a:p>
            <a:pPr marL="342900" indent="-342900">
              <a:lnSpc>
                <a:spcPts val="3400"/>
              </a:lnSpc>
              <a:buFont typeface="Wingdings" panose="05000000000000000000" pitchFamily="2" charset="2"/>
              <a:buChar char="n"/>
            </a:pPr>
            <a:r>
              <a:rPr kumimoji="1" lang="ja-JP" altLang="en-US" sz="2400" b="1">
                <a:solidFill>
                  <a:schemeClr val="bg1"/>
                </a:solidFill>
                <a:latin typeface="Meiryo UI" panose="020B0604030504040204" pitchFamily="50" charset="-128"/>
                <a:ea typeface="Meiryo UI" panose="020B0604030504040204" pitchFamily="50" charset="-128"/>
              </a:rPr>
              <a:t>スペクトログラムを提示</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u"/>
            </a:pPr>
            <a:r>
              <a:rPr kumimoji="1" lang="en-US" altLang="ja-JP" sz="2000" dirty="0">
                <a:solidFill>
                  <a:schemeClr val="bg1"/>
                </a:solidFill>
                <a:latin typeface="Meiryo UI" panose="020B0604030504040204" pitchFamily="50" charset="-128"/>
                <a:ea typeface="Meiryo UI" panose="020B0604030504040204" pitchFamily="50" charset="-128"/>
              </a:rPr>
              <a:t>3</a:t>
            </a:r>
            <a:r>
              <a:rPr kumimoji="1" lang="ja-JP" altLang="en-US" sz="2000">
                <a:solidFill>
                  <a:schemeClr val="bg1"/>
                </a:solidFill>
                <a:latin typeface="Meiryo UI" panose="020B0604030504040204" pitchFamily="50" charset="-128"/>
                <a:ea typeface="Meiryo UI" panose="020B0604030504040204" pitchFamily="50" charset="-128"/>
              </a:rPr>
              <a:t>次元プロット：周波数は手前が高周波</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u"/>
            </a:pPr>
            <a:r>
              <a:rPr kumimoji="1" lang="en-US" altLang="ja-JP" sz="2000" dirty="0">
                <a:solidFill>
                  <a:schemeClr val="bg1"/>
                </a:solidFill>
                <a:latin typeface="Meiryo UI" panose="020B0604030504040204" pitchFamily="50" charset="-128"/>
                <a:ea typeface="Meiryo UI" panose="020B0604030504040204" pitchFamily="50" charset="-128"/>
              </a:rPr>
              <a:t>3</a:t>
            </a:r>
            <a:r>
              <a:rPr kumimoji="1" lang="ja-JP" altLang="en-US" sz="2000">
                <a:solidFill>
                  <a:schemeClr val="bg1"/>
                </a:solidFill>
                <a:latin typeface="Meiryo UI" panose="020B0604030504040204" pitchFamily="50" charset="-128"/>
                <a:ea typeface="Meiryo UI" panose="020B0604030504040204" pitchFamily="50" charset="-128"/>
              </a:rPr>
              <a:t>次元プロットアニメーション：周波数は手前が高周波・実際の</a:t>
            </a:r>
            <a:r>
              <a:rPr kumimoji="1" lang="en-US" altLang="ja-JP" sz="2000" dirty="0">
                <a:solidFill>
                  <a:schemeClr val="bg1"/>
                </a:solidFill>
                <a:latin typeface="Meiryo UI" panose="020B0604030504040204" pitchFamily="50" charset="-128"/>
                <a:ea typeface="Meiryo UI" panose="020B0604030504040204" pitchFamily="50" charset="-128"/>
              </a:rPr>
              <a:t>1/2</a:t>
            </a:r>
            <a:r>
              <a:rPr kumimoji="1" lang="ja-JP" altLang="en-US" sz="2000">
                <a:solidFill>
                  <a:schemeClr val="bg1"/>
                </a:solidFill>
                <a:latin typeface="Meiryo UI" panose="020B0604030504040204" pitchFamily="50" charset="-128"/>
                <a:ea typeface="Meiryo UI" panose="020B0604030504040204" pitchFamily="50" charset="-128"/>
              </a:rPr>
              <a:t>程度の遅さ</a:t>
            </a:r>
            <a:endParaRPr kumimoji="1" lang="en-US" altLang="ja-JP" sz="20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u"/>
            </a:pPr>
            <a:r>
              <a:rPr kumimoji="1" lang="en-US" altLang="ja-JP" sz="2000" dirty="0">
                <a:solidFill>
                  <a:schemeClr val="bg1"/>
                </a:solidFill>
                <a:latin typeface="Meiryo UI" panose="020B0604030504040204" pitchFamily="50" charset="-128"/>
                <a:ea typeface="Meiryo UI" panose="020B0604030504040204" pitchFamily="50" charset="-128"/>
              </a:rPr>
              <a:t>Mel-</a:t>
            </a:r>
            <a:r>
              <a:rPr kumimoji="1" lang="ja-JP" altLang="en-US" sz="2000">
                <a:solidFill>
                  <a:schemeClr val="bg1"/>
                </a:solidFill>
                <a:latin typeface="Meiryo UI" panose="020B0604030504040204" pitchFamily="50" charset="-128"/>
                <a:ea typeface="Meiryo UI" panose="020B0604030504040204" pitchFamily="50" charset="-128"/>
              </a:rPr>
              <a:t>スペクトログラム：</a:t>
            </a:r>
            <a:r>
              <a:rPr kumimoji="1" lang="en-US" altLang="ja-JP" sz="2000" dirty="0" err="1">
                <a:solidFill>
                  <a:schemeClr val="bg1"/>
                </a:solidFill>
                <a:latin typeface="Meiryo UI" panose="020B0604030504040204" pitchFamily="50" charset="-128"/>
                <a:ea typeface="Meiryo UI" panose="020B0604030504040204" pitchFamily="50" charset="-128"/>
              </a:rPr>
              <a:t>rgb</a:t>
            </a:r>
            <a:r>
              <a:rPr kumimoji="1" lang="ja-JP" altLang="en-US" sz="2000">
                <a:solidFill>
                  <a:schemeClr val="bg1"/>
                </a:solidFill>
                <a:latin typeface="Meiryo UI" panose="020B0604030504040204" pitchFamily="50" charset="-128"/>
                <a:ea typeface="Meiryo UI" panose="020B0604030504040204" pitchFamily="50" charset="-128"/>
              </a:rPr>
              <a:t>表現色付き画像（検出結果とどちらを使うか）</a:t>
            </a:r>
            <a:endParaRPr kumimoji="1" lang="en-US" altLang="ja-JP" sz="2000" dirty="0">
              <a:solidFill>
                <a:schemeClr val="bg1"/>
              </a:solidFill>
              <a:latin typeface="Meiryo UI" panose="020B0604030504040204" pitchFamily="50" charset="-128"/>
              <a:ea typeface="Meiryo UI" panose="020B0604030504040204" pitchFamily="50" charset="-128"/>
            </a:endParaRPr>
          </a:p>
          <a:p>
            <a:r>
              <a:rPr kumimoji="1" lang="en-US" altLang="ja-JP" sz="2400" dirty="0">
                <a:solidFill>
                  <a:schemeClr val="bg1"/>
                </a:solidFill>
                <a:latin typeface="Meiryo UI" panose="020B0604030504040204" pitchFamily="50" charset="-128"/>
                <a:ea typeface="Meiryo UI" panose="020B0604030504040204" pitchFamily="50" charset="-128"/>
              </a:rPr>
              <a:t>	</a:t>
            </a:r>
          </a:p>
          <a:p>
            <a:pPr algn="ctr"/>
            <a:r>
              <a:rPr kumimoji="1" lang="ja-JP" altLang="en-US" sz="2400">
                <a:solidFill>
                  <a:schemeClr val="bg1"/>
                </a:solidFill>
                <a:latin typeface="Meiryo UI" panose="020B0604030504040204" pitchFamily="50" charset="-128"/>
                <a:ea typeface="Meiryo UI" panose="020B0604030504040204" pitchFamily="50" charset="-128"/>
              </a:rPr>
              <a:t> </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342900" indent="-342900">
              <a:lnSpc>
                <a:spcPts val="3400"/>
              </a:lnSpc>
              <a:buFont typeface="Wingdings" panose="05000000000000000000" pitchFamily="2" charset="2"/>
              <a:buChar char="n"/>
            </a:pPr>
            <a:r>
              <a:rPr kumimoji="1" lang="ja-JP" altLang="en-US" sz="2400" b="1">
                <a:solidFill>
                  <a:schemeClr val="bg1"/>
                </a:solidFill>
                <a:latin typeface="Meiryo UI" panose="020B0604030504040204" pitchFamily="50" charset="-128"/>
                <a:ea typeface="Meiryo UI" panose="020B0604030504040204" pitchFamily="50" charset="-128"/>
              </a:rPr>
              <a:t>注意事項</a:t>
            </a:r>
            <a:endParaRPr kumimoji="1" lang="en-US" altLang="ja-JP" sz="2400" b="1"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実験は医療知識のない人とある人を対象</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捻発音の詳細は説明せず、画面上で発生している箇所があっても実験実施者は場所を示さない</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健常者と間質性肺炎患者両方の結果で実験</a:t>
            </a:r>
            <a:endParaRPr kumimoji="1" lang="en-US" altLang="ja-JP" sz="2400" dirty="0">
              <a:solidFill>
                <a:schemeClr val="bg1"/>
              </a:solidFill>
              <a:latin typeface="Meiryo UI" panose="020B0604030504040204" pitchFamily="50" charset="-128"/>
              <a:ea typeface="Meiryo UI" panose="020B0604030504040204" pitchFamily="50" charset="-128"/>
            </a:endParaRPr>
          </a:p>
          <a:p>
            <a:pPr marL="1257300" lvl="2" indent="-342900">
              <a:lnSpc>
                <a:spcPts val="3400"/>
              </a:lnSpc>
              <a:buFont typeface="Wingdings" pitchFamily="2" charset="2"/>
              <a:buChar char="Ø"/>
            </a:pPr>
            <a:r>
              <a:rPr kumimoji="1" lang="ja-JP" altLang="en-US" sz="2400">
                <a:solidFill>
                  <a:schemeClr val="bg1"/>
                </a:solidFill>
                <a:latin typeface="Meiryo UI" panose="020B0604030504040204" pitchFamily="50" charset="-128"/>
                <a:ea typeface="Meiryo UI" panose="020B0604030504040204" pitchFamily="50" charset="-128"/>
              </a:rPr>
              <a:t>自身で</a:t>
            </a:r>
            <a:r>
              <a:rPr kumimoji="1" lang="en-US" altLang="ja-JP" sz="2400" dirty="0">
                <a:solidFill>
                  <a:schemeClr val="bg1"/>
                </a:solidFill>
                <a:latin typeface="Meiryo UI" panose="020B0604030504040204" pitchFamily="50" charset="-128"/>
                <a:ea typeface="Meiryo UI" panose="020B0604030504040204" pitchFamily="50" charset="-128"/>
              </a:rPr>
              <a:t>Pre</a:t>
            </a:r>
            <a:r>
              <a:rPr kumimoji="1" lang="ja-JP" altLang="en-US" sz="2400">
                <a:solidFill>
                  <a:schemeClr val="bg1"/>
                </a:solidFill>
                <a:latin typeface="Meiryo UI" panose="020B0604030504040204" pitchFamily="50" charset="-128"/>
                <a:ea typeface="Meiryo UI" panose="020B0604030504040204" pitchFamily="50" charset="-128"/>
              </a:rPr>
              <a:t>実験</a:t>
            </a:r>
            <a:endParaRPr kumimoji="1" lang="ja-JP" altLang="en-US" sz="2400" dirty="0">
              <a:solidFill>
                <a:schemeClr val="bg1"/>
              </a:solidFill>
              <a:latin typeface="Meiryo UI" panose="020B0604030504040204" pitchFamily="50" charset="-128"/>
              <a:ea typeface="Meiryo UI" panose="020B0604030504040204" pitchFamily="50" charset="-128"/>
            </a:endParaRPr>
          </a:p>
        </p:txBody>
      </p:sp>
      <p:cxnSp>
        <p:nvCxnSpPr>
          <p:cNvPr id="4" name="直線コネクタ 3">
            <a:extLst>
              <a:ext uri="{FF2B5EF4-FFF2-40B4-BE49-F238E27FC236}">
                <a16:creationId xmlns:a16="http://schemas.microsoft.com/office/drawing/2014/main" id="{68A518DC-C02C-BC25-DBD1-E293D038977A}"/>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6">
            <a:extLst>
              <a:ext uri="{FF2B5EF4-FFF2-40B4-BE49-F238E27FC236}">
                <a16:creationId xmlns:a16="http://schemas.microsoft.com/office/drawing/2014/main" id="{6E04E82E-309A-7FFC-D14D-8F0EEC5FE633}"/>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16</a:t>
            </a:fld>
            <a:endParaRPr lang="ja-JP" altLang="en-US" dirty="0"/>
          </a:p>
        </p:txBody>
      </p:sp>
    </p:spTree>
    <p:extLst>
      <p:ext uri="{BB962C8B-B14F-4D97-AF65-F5344CB8AC3E}">
        <p14:creationId xmlns:p14="http://schemas.microsoft.com/office/powerpoint/2010/main" val="43612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2</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err="1"/>
              <a:t>mel</a:t>
            </a:r>
            <a:r>
              <a:rPr lang="en-US" altLang="ja-JP" dirty="0"/>
              <a:t>-</a:t>
            </a:r>
            <a:r>
              <a:rPr lang="ja-JP" altLang="en-US"/>
              <a:t>スペクトログラム画像の比較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pic>
        <p:nvPicPr>
          <p:cNvPr id="28" name="図 27" descr="パソコンの画面&#10;&#10;自動的に生成された説明">
            <a:extLst>
              <a:ext uri="{FF2B5EF4-FFF2-40B4-BE49-F238E27FC236}">
                <a16:creationId xmlns:a16="http://schemas.microsoft.com/office/drawing/2014/main" id="{DF317CCC-608B-947E-AA8F-1A94AD13A2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6117" y="2569665"/>
            <a:ext cx="6157142" cy="1413163"/>
          </a:xfrm>
          <a:prstGeom prst="rect">
            <a:avLst/>
          </a:prstGeom>
        </p:spPr>
      </p:pic>
      <p:pic>
        <p:nvPicPr>
          <p:cNvPr id="30" name="図 29" descr="モニター画面に映る文字&#10;&#10;中程度の精度で自動的に生成された説明">
            <a:extLst>
              <a:ext uri="{FF2B5EF4-FFF2-40B4-BE49-F238E27FC236}">
                <a16:creationId xmlns:a16="http://schemas.microsoft.com/office/drawing/2014/main" id="{1F242F5A-D585-E24F-7F96-84067B8FD89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6116" y="3939624"/>
            <a:ext cx="6157142" cy="1418400"/>
          </a:xfrm>
          <a:prstGeom prst="rect">
            <a:avLst/>
          </a:prstGeom>
        </p:spPr>
      </p:pic>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A34FD96B-56EC-220D-ABB9-BF1E634CB1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6116" y="5373374"/>
            <a:ext cx="6157142" cy="1413163"/>
          </a:xfrm>
          <a:prstGeom prst="rect">
            <a:avLst/>
          </a:prstGeom>
        </p:spPr>
      </p:pic>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pic>
        <p:nvPicPr>
          <p:cNvPr id="37" name="図 36" descr="コンピューターのスクリーンショット&#10;&#10;中程度の精度で自動的に生成された説明">
            <a:extLst>
              <a:ext uri="{FF2B5EF4-FFF2-40B4-BE49-F238E27FC236}">
                <a16:creationId xmlns:a16="http://schemas.microsoft.com/office/drawing/2014/main" id="{6F10416A-4BA9-4C44-7E0C-8987C6409D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8495" y="2524641"/>
            <a:ext cx="6160742" cy="1413163"/>
          </a:xfrm>
          <a:prstGeom prst="rect">
            <a:avLst/>
          </a:prstGeom>
        </p:spPr>
      </p:pic>
      <p:pic>
        <p:nvPicPr>
          <p:cNvPr id="39" name="図 38" descr="パソコンの画面&#10;&#10;中程度の精度で自動的に生成された説明">
            <a:extLst>
              <a:ext uri="{FF2B5EF4-FFF2-40B4-BE49-F238E27FC236}">
                <a16:creationId xmlns:a16="http://schemas.microsoft.com/office/drawing/2014/main" id="{F8AD4CD6-47CE-DED7-E3F7-6E25FE7004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32099" y="3938067"/>
            <a:ext cx="6157138" cy="1413163"/>
          </a:xfrm>
          <a:prstGeom prst="rect">
            <a:avLst/>
          </a:prstGeom>
        </p:spPr>
      </p:pic>
      <p:pic>
        <p:nvPicPr>
          <p:cNvPr id="41" name="図 40" descr="パソコンの画面&#10;&#10;中程度の精度で自動的に生成された説明">
            <a:extLst>
              <a:ext uri="{FF2B5EF4-FFF2-40B4-BE49-F238E27FC236}">
                <a16:creationId xmlns:a16="http://schemas.microsoft.com/office/drawing/2014/main" id="{DAD311B4-AA1B-4408-8EE2-160504A555E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34862" y="5328401"/>
            <a:ext cx="6157138" cy="1413163"/>
          </a:xfrm>
          <a:prstGeom prst="rect">
            <a:avLst/>
          </a:prstGeom>
        </p:spPr>
      </p:pic>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631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3</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①</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8" name="図 7" descr="グラフ&#10;&#10;自動的に生成された説明">
            <a:extLst>
              <a:ext uri="{FF2B5EF4-FFF2-40B4-BE49-F238E27FC236}">
                <a16:creationId xmlns:a16="http://schemas.microsoft.com/office/drawing/2014/main" id="{B152F82D-C271-A32A-E3A2-E898D617EF2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64165" y="2587124"/>
            <a:ext cx="5224512" cy="4179610"/>
          </a:xfrm>
          <a:prstGeom prst="rect">
            <a:avLst/>
          </a:prstGeom>
        </p:spPr>
      </p:pic>
      <p:pic>
        <p:nvPicPr>
          <p:cNvPr id="10" name="図 9" descr="グラフ&#10;&#10;自動的に生成された説明">
            <a:extLst>
              <a:ext uri="{FF2B5EF4-FFF2-40B4-BE49-F238E27FC236}">
                <a16:creationId xmlns:a16="http://schemas.microsoft.com/office/drawing/2014/main" id="{44749C23-A00F-0C5F-314C-4DC27204CF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712" y="2587124"/>
            <a:ext cx="5224513" cy="4179610"/>
          </a:xfrm>
          <a:prstGeom prst="rect">
            <a:avLst/>
          </a:prstGeom>
        </p:spPr>
      </p:pic>
    </p:spTree>
    <p:extLst>
      <p:ext uri="{BB962C8B-B14F-4D97-AF65-F5344CB8AC3E}">
        <p14:creationId xmlns:p14="http://schemas.microsoft.com/office/powerpoint/2010/main" val="43613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4</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②</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4" name="図 3" descr="グラフ, 等高線グラフ&#10;&#10;自動的に生成された説明">
            <a:extLst>
              <a:ext uri="{FF2B5EF4-FFF2-40B4-BE49-F238E27FC236}">
                <a16:creationId xmlns:a16="http://schemas.microsoft.com/office/drawing/2014/main" id="{0351769E-4B3E-133A-602D-DB6FF8339B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53456" y="2529387"/>
            <a:ext cx="5177884" cy="4142307"/>
          </a:xfrm>
          <a:prstGeom prst="rect">
            <a:avLst/>
          </a:prstGeom>
        </p:spPr>
      </p:pic>
      <p:pic>
        <p:nvPicPr>
          <p:cNvPr id="7" name="図 6" descr="グラフ&#10;&#10;自動的に生成された説明">
            <a:extLst>
              <a:ext uri="{FF2B5EF4-FFF2-40B4-BE49-F238E27FC236}">
                <a16:creationId xmlns:a16="http://schemas.microsoft.com/office/drawing/2014/main" id="{6EA34CD8-399D-D3E2-410E-B6FA453BFD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694" y="2496343"/>
            <a:ext cx="5177885" cy="4142308"/>
          </a:xfrm>
          <a:prstGeom prst="rect">
            <a:avLst/>
          </a:prstGeom>
        </p:spPr>
      </p:pic>
    </p:spTree>
    <p:extLst>
      <p:ext uri="{BB962C8B-B14F-4D97-AF65-F5344CB8AC3E}">
        <p14:creationId xmlns:p14="http://schemas.microsoft.com/office/powerpoint/2010/main" val="8595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5</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③</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5" name="図 4" descr="グラフ&#10;&#10;自動的に生成された説明">
            <a:extLst>
              <a:ext uri="{FF2B5EF4-FFF2-40B4-BE49-F238E27FC236}">
                <a16:creationId xmlns:a16="http://schemas.microsoft.com/office/drawing/2014/main" id="{44C69619-798C-560A-FB48-8CA4414566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08086" y="2575954"/>
            <a:ext cx="5103667" cy="4082934"/>
          </a:xfrm>
          <a:prstGeom prst="rect">
            <a:avLst/>
          </a:prstGeom>
        </p:spPr>
      </p:pic>
      <p:pic>
        <p:nvPicPr>
          <p:cNvPr id="7" name="図 6" descr="グラフ&#10;&#10;自動的に生成された説明">
            <a:extLst>
              <a:ext uri="{FF2B5EF4-FFF2-40B4-BE49-F238E27FC236}">
                <a16:creationId xmlns:a16="http://schemas.microsoft.com/office/drawing/2014/main" id="{2AC60947-2341-6C1D-E882-439A4171E3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0367" y="2513223"/>
            <a:ext cx="5103669" cy="4082935"/>
          </a:xfrm>
          <a:prstGeom prst="rect">
            <a:avLst/>
          </a:prstGeom>
        </p:spPr>
      </p:pic>
    </p:spTree>
    <p:extLst>
      <p:ext uri="{BB962C8B-B14F-4D97-AF65-F5344CB8AC3E}">
        <p14:creationId xmlns:p14="http://schemas.microsoft.com/office/powerpoint/2010/main" val="27909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6</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健常者と間質性肺炎患者の比較④</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2" name="図 1" descr="グラフ, 等高線グラフ&#10;&#10;自動的に生成された説明">
            <a:extLst>
              <a:ext uri="{FF2B5EF4-FFF2-40B4-BE49-F238E27FC236}">
                <a16:creationId xmlns:a16="http://schemas.microsoft.com/office/drawing/2014/main" id="{8EBCCE53-BC2C-7012-6055-7EF7CD485E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396" y="2530936"/>
            <a:ext cx="5174011" cy="4139209"/>
          </a:xfrm>
          <a:prstGeom prst="rect">
            <a:avLst/>
          </a:prstGeom>
        </p:spPr>
      </p:pic>
      <p:pic>
        <p:nvPicPr>
          <p:cNvPr id="4" name="図 3" descr="グラフ&#10;&#10;自動的に生成された説明">
            <a:extLst>
              <a:ext uri="{FF2B5EF4-FFF2-40B4-BE49-F238E27FC236}">
                <a16:creationId xmlns:a16="http://schemas.microsoft.com/office/drawing/2014/main" id="{5DE843D0-897C-F394-6E27-DCADE83EFE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37660" y="2667942"/>
            <a:ext cx="5174011" cy="4139209"/>
          </a:xfrm>
          <a:prstGeom prst="rect">
            <a:avLst/>
          </a:prstGeom>
        </p:spPr>
      </p:pic>
    </p:spTree>
    <p:extLst>
      <p:ext uri="{BB962C8B-B14F-4D97-AF65-F5344CB8AC3E}">
        <p14:creationId xmlns:p14="http://schemas.microsoft.com/office/powerpoint/2010/main" val="38522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7</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①</a:t>
            </a:r>
            <a:r>
              <a:rPr kumimoji="1" lang="ja-JP" altLang="en-US" sz="2400" b="1">
                <a:solidFill>
                  <a:schemeClr val="bg1"/>
                </a:solidFill>
                <a:latin typeface="Meiryo UI" panose="020B0604030504040204" pitchFamily="50" charset="-128"/>
                <a:ea typeface="Meiryo UI" panose="020B0604030504040204" pitchFamily="50" charset="-128"/>
              </a:rPr>
              <a:t>：周波数軸逆向き</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9" name="図 8" descr="グラフ, 等高線グラフ&#10;&#10;自動的に生成された説明">
            <a:extLst>
              <a:ext uri="{FF2B5EF4-FFF2-40B4-BE49-F238E27FC236}">
                <a16:creationId xmlns:a16="http://schemas.microsoft.com/office/drawing/2014/main" id="{F36C63B3-0A53-37C7-1A08-A935411F6A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8758" y="2487436"/>
            <a:ext cx="5178628" cy="4142902"/>
          </a:xfrm>
          <a:prstGeom prst="rect">
            <a:avLst/>
          </a:prstGeom>
        </p:spPr>
      </p:pic>
      <p:pic>
        <p:nvPicPr>
          <p:cNvPr id="11" name="図 10" descr="グラフ, 等高線グラフ&#10;&#10;自動的に生成された説明">
            <a:extLst>
              <a:ext uri="{FF2B5EF4-FFF2-40B4-BE49-F238E27FC236}">
                <a16:creationId xmlns:a16="http://schemas.microsoft.com/office/drawing/2014/main" id="{519CB906-85A1-A872-5B99-9261816AC1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4489" y="2580421"/>
            <a:ext cx="5187738" cy="4150190"/>
          </a:xfrm>
          <a:prstGeom prst="rect">
            <a:avLst/>
          </a:prstGeom>
        </p:spPr>
      </p:pic>
    </p:spTree>
    <p:extLst>
      <p:ext uri="{BB962C8B-B14F-4D97-AF65-F5344CB8AC3E}">
        <p14:creationId xmlns:p14="http://schemas.microsoft.com/office/powerpoint/2010/main" val="224444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8</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②</a:t>
            </a:r>
            <a:r>
              <a:rPr kumimoji="1" lang="ja-JP" altLang="en-US" sz="2400" b="1">
                <a:solidFill>
                  <a:schemeClr val="bg1"/>
                </a:solidFill>
                <a:latin typeface="Meiryo UI" panose="020B0604030504040204" pitchFamily="50" charset="-128"/>
                <a:ea typeface="Meiryo UI" panose="020B0604030504040204" pitchFamily="50" charset="-128"/>
              </a:rPr>
              <a:t>：周波数軸逆向き</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5" name="図 4" descr="グラフ, 等高線グラフ&#10;&#10;自動的に生成された説明">
            <a:extLst>
              <a:ext uri="{FF2B5EF4-FFF2-40B4-BE49-F238E27FC236}">
                <a16:creationId xmlns:a16="http://schemas.microsoft.com/office/drawing/2014/main" id="{AECBBEC7-9B25-8FB4-A1DF-44531BF5216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8758" y="2487436"/>
            <a:ext cx="5178628" cy="4142902"/>
          </a:xfrm>
          <a:prstGeom prst="rect">
            <a:avLst/>
          </a:prstGeom>
        </p:spPr>
      </p:pic>
      <p:pic>
        <p:nvPicPr>
          <p:cNvPr id="6" name="図 5" descr="グラフ, 等高線グラフ&#10;&#10;自動的に生成された説明">
            <a:extLst>
              <a:ext uri="{FF2B5EF4-FFF2-40B4-BE49-F238E27FC236}">
                <a16:creationId xmlns:a16="http://schemas.microsoft.com/office/drawing/2014/main" id="{21D24D92-AB49-4B3C-205D-37A6474EE3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578" y="2614181"/>
            <a:ext cx="5174978" cy="4139982"/>
          </a:xfrm>
          <a:prstGeom prst="rect">
            <a:avLst/>
          </a:prstGeom>
        </p:spPr>
      </p:pic>
      <p:pic>
        <p:nvPicPr>
          <p:cNvPr id="9" name="図 8" descr="グラフ, 等高線グラフ&#10;&#10;自動的に生成された説明">
            <a:extLst>
              <a:ext uri="{FF2B5EF4-FFF2-40B4-BE49-F238E27FC236}">
                <a16:creationId xmlns:a16="http://schemas.microsoft.com/office/drawing/2014/main" id="{5AB9628E-5C53-74CC-A984-8134706C98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50155" y="2678391"/>
            <a:ext cx="5178628" cy="4142902"/>
          </a:xfrm>
          <a:prstGeom prst="rect">
            <a:avLst/>
          </a:prstGeom>
        </p:spPr>
      </p:pic>
    </p:spTree>
    <p:extLst>
      <p:ext uri="{BB962C8B-B14F-4D97-AF65-F5344CB8AC3E}">
        <p14:creationId xmlns:p14="http://schemas.microsoft.com/office/powerpoint/2010/main" val="335796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6">
            <a:extLst>
              <a:ext uri="{FF2B5EF4-FFF2-40B4-BE49-F238E27FC236}">
                <a16:creationId xmlns:a16="http://schemas.microsoft.com/office/drawing/2014/main" id="{D80F1E7E-2180-7E92-F5EE-F727E749EBD8}"/>
              </a:ext>
            </a:extLst>
          </p:cNvPr>
          <p:cNvSpPr txBox="1">
            <a:spLocks/>
          </p:cNvSpPr>
          <p:nvPr/>
        </p:nvSpPr>
        <p:spPr>
          <a:xfrm>
            <a:off x="11930380" y="6636322"/>
            <a:ext cx="523240" cy="247651"/>
          </a:xfrm>
          <a:prstGeom prst="rect">
            <a:avLst/>
          </a:prstGeom>
        </p:spPr>
        <p:txBody>
          <a:bodyPr vert="horz" lIns="0" tIns="0" rIns="0" bIns="0" rtlCol="0" anchor="t" anchorCtr="0"/>
          <a:lstStyle>
            <a:defPPr rtl="0">
              <a:defRPr lang="ja-jp"/>
            </a:defPPr>
            <a:lvl1pPr marL="0" algn="l" defTabSz="914400" rtl="0" eaLnBrk="1" latinLnBrk="0" hangingPunct="1">
              <a:defRPr sz="1100" b="0" i="0" kern="1200">
                <a:solidFill>
                  <a:schemeClr val="bg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altLang="ja-JP" smtClean="0"/>
              <a:pPr/>
              <a:t>9</a:t>
            </a:fld>
            <a:endParaRPr lang="ja-JP" altLang="en-US" dirty="0"/>
          </a:p>
        </p:txBody>
      </p:sp>
      <p:sp>
        <p:nvSpPr>
          <p:cNvPr id="18" name="タイトル 2">
            <a:extLst>
              <a:ext uri="{FF2B5EF4-FFF2-40B4-BE49-F238E27FC236}">
                <a16:creationId xmlns:a16="http://schemas.microsoft.com/office/drawing/2014/main" id="{322B3D96-D3EC-B2EB-EF16-EC7E072C993F}"/>
              </a:ext>
            </a:extLst>
          </p:cNvPr>
          <p:cNvSpPr>
            <a:spLocks noGrp="1"/>
          </p:cNvSpPr>
          <p:nvPr>
            <p:ph type="title"/>
          </p:nvPr>
        </p:nvSpPr>
        <p:spPr>
          <a:xfrm>
            <a:off x="704817" y="391600"/>
            <a:ext cx="9907964" cy="610863"/>
          </a:xfrm>
        </p:spPr>
        <p:txBody>
          <a:bodyPr rtlCol="0">
            <a:normAutofit/>
          </a:bodyPr>
          <a:lstStyle/>
          <a:p>
            <a:pPr rtl="0"/>
            <a:r>
              <a:rPr lang="en-US" altLang="ja-JP" dirty="0"/>
              <a:t>3</a:t>
            </a:r>
            <a:r>
              <a:rPr lang="ja-JP" altLang="en-US"/>
              <a:t>次元プロット</a:t>
            </a:r>
            <a:r>
              <a:rPr lang="en-US" altLang="ja-JP" dirty="0"/>
              <a:t>_</a:t>
            </a:r>
            <a:r>
              <a:rPr lang="ja-JP" altLang="en-US"/>
              <a:t>スペクトログラムの比較</a:t>
            </a:r>
            <a:endParaRPr lang="ja-JP" altLang="en-US" dirty="0">
              <a:latin typeface="Meiryo UI" panose="020B0604030504040204" pitchFamily="50" charset="-128"/>
              <a:ea typeface="Meiryo UI" panose="020B0604030504040204" pitchFamily="50" charset="-128"/>
            </a:endParaRPr>
          </a:p>
        </p:txBody>
      </p:sp>
      <mc:AlternateContent xmlns:mc="http://schemas.openxmlformats.org/markup-compatibility/2006" xmlns:p14="http://schemas.microsoft.com/office/powerpoint/2010/main">
        <mc:Choice Requires="p14">
          <p:contentPart p14:bwMode="auto" r:id="rId3">
            <p14:nvContentPartPr>
              <p14:cNvPr id="19" name="インク 18">
                <a:extLst>
                  <a:ext uri="{FF2B5EF4-FFF2-40B4-BE49-F238E27FC236}">
                    <a16:creationId xmlns:a16="http://schemas.microsoft.com/office/drawing/2014/main" id="{6A3CEEBF-0421-C3CD-197C-18957A441687}"/>
                  </a:ext>
                </a:extLst>
              </p14:cNvPr>
              <p14:cNvContentPartPr/>
              <p14:nvPr/>
            </p14:nvContentPartPr>
            <p14:xfrm>
              <a:off x="640491" y="1744705"/>
              <a:ext cx="1496520" cy="418680"/>
            </p14:xfrm>
          </p:contentPart>
        </mc:Choice>
        <mc:Fallback xmlns="">
          <p:pic>
            <p:nvPicPr>
              <p:cNvPr id="19" name="インク 18">
                <a:extLst>
                  <a:ext uri="{FF2B5EF4-FFF2-40B4-BE49-F238E27FC236}">
                    <a16:creationId xmlns:a16="http://schemas.microsoft.com/office/drawing/2014/main" id="{6A3CEEBF-0421-C3CD-197C-18957A441687}"/>
                  </a:ext>
                </a:extLst>
              </p:cNvPr>
              <p:cNvPicPr/>
              <p:nvPr/>
            </p:nvPicPr>
            <p:blipFill>
              <a:blip r:embed="rId4"/>
              <a:stretch>
                <a:fillRect/>
              </a:stretch>
            </p:blipFill>
            <p:spPr>
              <a:xfrm>
                <a:off x="631493" y="1735705"/>
                <a:ext cx="1514156"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インク 19">
                <a:extLst>
                  <a:ext uri="{FF2B5EF4-FFF2-40B4-BE49-F238E27FC236}">
                    <a16:creationId xmlns:a16="http://schemas.microsoft.com/office/drawing/2014/main" id="{D37DBB36-C831-7B3D-8BB9-898E042EBBB8}"/>
                  </a:ext>
                </a:extLst>
              </p14:cNvPr>
              <p14:cNvContentPartPr/>
              <p14:nvPr/>
            </p14:nvContentPartPr>
            <p14:xfrm>
              <a:off x="914451" y="2334023"/>
              <a:ext cx="360" cy="360"/>
            </p14:xfrm>
          </p:contentPart>
        </mc:Choice>
        <mc:Fallback xmlns="">
          <p:pic>
            <p:nvPicPr>
              <p:cNvPr id="20" name="インク 19">
                <a:extLst>
                  <a:ext uri="{FF2B5EF4-FFF2-40B4-BE49-F238E27FC236}">
                    <a16:creationId xmlns:a16="http://schemas.microsoft.com/office/drawing/2014/main" id="{D37DBB36-C831-7B3D-8BB9-898E042EBBB8}"/>
                  </a:ext>
                </a:extLst>
              </p:cNvPr>
              <p:cNvPicPr/>
              <p:nvPr/>
            </p:nvPicPr>
            <p:blipFill>
              <a:blip r:embed="rId6"/>
              <a:stretch>
                <a:fillRect/>
              </a:stretch>
            </p:blipFill>
            <p:spPr>
              <a:xfrm>
                <a:off x="851451" y="2271023"/>
                <a:ext cx="126000" cy="126000"/>
              </a:xfrm>
              <a:prstGeom prst="rect">
                <a:avLst/>
              </a:prstGeom>
            </p:spPr>
          </p:pic>
        </mc:Fallback>
      </mc:AlternateContent>
      <p:grpSp>
        <p:nvGrpSpPr>
          <p:cNvPr id="21" name="グループ化 20">
            <a:extLst>
              <a:ext uri="{FF2B5EF4-FFF2-40B4-BE49-F238E27FC236}">
                <a16:creationId xmlns:a16="http://schemas.microsoft.com/office/drawing/2014/main" id="{6C5734B7-3827-1EC7-38F7-0C5740D7C1B3}"/>
              </a:ext>
            </a:extLst>
          </p:cNvPr>
          <p:cNvGrpSpPr/>
          <p:nvPr/>
        </p:nvGrpSpPr>
        <p:grpSpPr>
          <a:xfrm>
            <a:off x="640491" y="1666837"/>
            <a:ext cx="2611440" cy="375840"/>
            <a:chOff x="641931" y="1643545"/>
            <a:chExt cx="2611440" cy="375840"/>
          </a:xfrm>
        </p:grpSpPr>
        <mc:AlternateContent xmlns:mc="http://schemas.openxmlformats.org/markup-compatibility/2006" xmlns:p14="http://schemas.microsoft.com/office/powerpoint/2010/main">
          <mc:Choice Requires="p14">
            <p:contentPart p14:bwMode="auto" r:id="rId7">
              <p14:nvContentPartPr>
                <p14:cNvPr id="22" name="インク 21">
                  <a:extLst>
                    <a:ext uri="{FF2B5EF4-FFF2-40B4-BE49-F238E27FC236}">
                      <a16:creationId xmlns:a16="http://schemas.microsoft.com/office/drawing/2014/main" id="{8D620412-D892-1EB5-F1EC-FF7FB539F54F}"/>
                    </a:ext>
                  </a:extLst>
                </p14:cNvPr>
                <p14:cNvContentPartPr/>
                <p14:nvPr/>
              </p14:nvContentPartPr>
              <p14:xfrm>
                <a:off x="898611" y="1908865"/>
                <a:ext cx="360" cy="360"/>
              </p14:xfrm>
            </p:contentPart>
          </mc:Choice>
          <mc:Fallback xmlns="">
            <p:pic>
              <p:nvPicPr>
                <p:cNvPr id="2" name="インク 1">
                  <a:extLst>
                    <a:ext uri="{FF2B5EF4-FFF2-40B4-BE49-F238E27FC236}">
                      <a16:creationId xmlns:a16="http://schemas.microsoft.com/office/drawing/2014/main" id="{B711624A-5B73-466A-A4F4-8595EFB208F9}"/>
                    </a:ext>
                  </a:extLst>
                </p:cNvPr>
                <p:cNvPicPr/>
                <p:nvPr/>
              </p:nvPicPr>
              <p:blipFill>
                <a:blip r:embed="rId8"/>
                <a:stretch>
                  <a:fillRect/>
                </a:stretch>
              </p:blipFill>
              <p:spPr>
                <a:xfrm>
                  <a:off x="889611" y="1899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インク 22">
                  <a:extLst>
                    <a:ext uri="{FF2B5EF4-FFF2-40B4-BE49-F238E27FC236}">
                      <a16:creationId xmlns:a16="http://schemas.microsoft.com/office/drawing/2014/main" id="{B898A0B1-FC83-B0EE-4B1F-52B3B570A502}"/>
                    </a:ext>
                  </a:extLst>
                </p14:cNvPr>
                <p14:cNvContentPartPr/>
                <p14:nvPr/>
              </p14:nvContentPartPr>
              <p14:xfrm>
                <a:off x="641931" y="1778185"/>
                <a:ext cx="843840" cy="181800"/>
              </p14:xfrm>
            </p:contentPart>
          </mc:Choice>
          <mc:Fallback xmlns="">
            <p:pic>
              <p:nvPicPr>
                <p:cNvPr id="10" name="インク 9">
                  <a:extLst>
                    <a:ext uri="{FF2B5EF4-FFF2-40B4-BE49-F238E27FC236}">
                      <a16:creationId xmlns:a16="http://schemas.microsoft.com/office/drawing/2014/main" id="{BDC69808-97F7-4074-978A-B9BD577A3837}"/>
                    </a:ext>
                  </a:extLst>
                </p:cNvPr>
                <p:cNvPicPr/>
                <p:nvPr/>
              </p:nvPicPr>
              <p:blipFill>
                <a:blip r:embed="rId10"/>
                <a:stretch>
                  <a:fillRect/>
                </a:stretch>
              </p:blipFill>
              <p:spPr>
                <a:xfrm>
                  <a:off x="632927" y="1769185"/>
                  <a:ext cx="86148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インク 23">
                  <a:extLst>
                    <a:ext uri="{FF2B5EF4-FFF2-40B4-BE49-F238E27FC236}">
                      <a16:creationId xmlns:a16="http://schemas.microsoft.com/office/drawing/2014/main" id="{F73FC37F-F1E9-78B2-8C9C-2C2A24333E46}"/>
                    </a:ext>
                  </a:extLst>
                </p14:cNvPr>
                <p14:cNvContentPartPr/>
                <p14:nvPr/>
              </p14:nvContentPartPr>
              <p14:xfrm>
                <a:off x="722931" y="1643545"/>
                <a:ext cx="2530440" cy="375840"/>
              </p14:xfrm>
            </p:contentPart>
          </mc:Choice>
          <mc:Fallback xmlns="">
            <p:pic>
              <p:nvPicPr>
                <p:cNvPr id="12" name="インク 11">
                  <a:extLst>
                    <a:ext uri="{FF2B5EF4-FFF2-40B4-BE49-F238E27FC236}">
                      <a16:creationId xmlns:a16="http://schemas.microsoft.com/office/drawing/2014/main" id="{A3E23C99-F5AF-4F11-A143-2C59E508BE24}"/>
                    </a:ext>
                  </a:extLst>
                </p:cNvPr>
                <p:cNvPicPr/>
                <p:nvPr/>
              </p:nvPicPr>
              <p:blipFill>
                <a:blip r:embed="rId12"/>
                <a:stretch>
                  <a:fillRect/>
                </a:stretch>
              </p:blipFill>
              <p:spPr>
                <a:xfrm>
                  <a:off x="659931" y="1580485"/>
                  <a:ext cx="2656080" cy="501600"/>
                </a:xfrm>
                <a:prstGeom prst="rect">
                  <a:avLst/>
                </a:prstGeom>
              </p:spPr>
            </p:pic>
          </mc:Fallback>
        </mc:AlternateContent>
      </p:grpSp>
      <p:cxnSp>
        <p:nvCxnSpPr>
          <p:cNvPr id="25" name="直線コネクタ 24">
            <a:extLst>
              <a:ext uri="{FF2B5EF4-FFF2-40B4-BE49-F238E27FC236}">
                <a16:creationId xmlns:a16="http://schemas.microsoft.com/office/drawing/2014/main" id="{13D1B3CC-717F-6F53-7646-40C503B86D25}"/>
              </a:ext>
            </a:extLst>
          </p:cNvPr>
          <p:cNvCxnSpPr>
            <a:cxnSpLocks/>
          </p:cNvCxnSpPr>
          <p:nvPr/>
        </p:nvCxnSpPr>
        <p:spPr>
          <a:xfrm>
            <a:off x="288758" y="1235242"/>
            <a:ext cx="9288379"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5968C411-E8FD-191E-1A69-8B4329D668BB}"/>
              </a:ext>
            </a:extLst>
          </p:cNvPr>
          <p:cNvSpPr txBox="1"/>
          <p:nvPr/>
        </p:nvSpPr>
        <p:spPr>
          <a:xfrm>
            <a:off x="180710" y="1420654"/>
            <a:ext cx="8270885" cy="461665"/>
          </a:xfrm>
          <a:prstGeom prst="rect">
            <a:avLst/>
          </a:prstGeom>
          <a:noFill/>
        </p:spPr>
        <p:txBody>
          <a:bodyPr wrap="square" rtlCol="0">
            <a:spAutoFit/>
          </a:bodyPr>
          <a:lstStyle/>
          <a:p>
            <a:r>
              <a:rPr kumimoji="1" lang="ja-JP" altLang="en-US" sz="2400" b="1">
                <a:solidFill>
                  <a:schemeClr val="bg1"/>
                </a:solidFill>
                <a:latin typeface="Meiryo UI" panose="020B0604030504040204" pitchFamily="50" charset="-128"/>
                <a:ea typeface="Meiryo UI" panose="020B0604030504040204" pitchFamily="50" charset="-128"/>
              </a:rPr>
              <a:t>健常者と間質性肺炎患者の比較</a:t>
            </a:r>
            <a:r>
              <a:rPr kumimoji="1" lang="en-US" altLang="ja-JP" sz="2400" b="1" dirty="0">
                <a:solidFill>
                  <a:schemeClr val="bg1"/>
                </a:solidFill>
                <a:latin typeface="Meiryo UI" panose="020B0604030504040204" pitchFamily="50" charset="-128"/>
                <a:ea typeface="Meiryo UI" panose="020B0604030504040204" pitchFamily="50" charset="-128"/>
              </a:rPr>
              <a:t>③</a:t>
            </a:r>
            <a:r>
              <a:rPr kumimoji="1" lang="ja-JP" altLang="en-US" sz="2400" b="1">
                <a:solidFill>
                  <a:schemeClr val="bg1"/>
                </a:solidFill>
                <a:latin typeface="Meiryo UI" panose="020B0604030504040204" pitchFamily="50" charset="-128"/>
                <a:ea typeface="Meiryo UI" panose="020B0604030504040204" pitchFamily="50" charset="-128"/>
              </a:rPr>
              <a:t>：周波数軸逆向き</a:t>
            </a:r>
            <a:endParaRPr kumimoji="1" lang="ja-JP" altLang="en-US" sz="2400" b="1" dirty="0">
              <a:solidFill>
                <a:schemeClr val="bg1"/>
              </a:solidFill>
              <a:latin typeface="Meiryo UI" panose="020B0604030504040204" pitchFamily="50" charset="-128"/>
              <a:ea typeface="Meiryo UI" panose="020B0604030504040204" pitchFamily="50" charset="-128"/>
            </a:endParaRPr>
          </a:p>
        </p:txBody>
      </p:sp>
      <p:cxnSp>
        <p:nvCxnSpPr>
          <p:cNvPr id="34" name="直線コネクタ 33">
            <a:extLst>
              <a:ext uri="{FF2B5EF4-FFF2-40B4-BE49-F238E27FC236}">
                <a16:creationId xmlns:a16="http://schemas.microsoft.com/office/drawing/2014/main" id="{6D94D486-5D34-2571-E002-278B48786D1D}"/>
              </a:ext>
            </a:extLst>
          </p:cNvPr>
          <p:cNvCxnSpPr>
            <a:cxnSpLocks/>
          </p:cNvCxnSpPr>
          <p:nvPr/>
        </p:nvCxnSpPr>
        <p:spPr>
          <a:xfrm>
            <a:off x="5865538" y="2163385"/>
            <a:ext cx="0" cy="4623152"/>
          </a:xfrm>
          <a:prstGeom prst="line">
            <a:avLst/>
          </a:prstGeom>
          <a:ln w="38100"/>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38DB0BC5-15DE-CD6D-4DE6-B49A5D2D44F5}"/>
              </a:ext>
            </a:extLst>
          </p:cNvPr>
          <p:cNvSpPr txBox="1"/>
          <p:nvPr/>
        </p:nvSpPr>
        <p:spPr>
          <a:xfrm>
            <a:off x="4604027" y="203131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健常者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87C3D659-A6D1-0999-2E85-BCA612BCBC2A}"/>
              </a:ext>
            </a:extLst>
          </p:cNvPr>
          <p:cNvSpPr txBox="1"/>
          <p:nvPr/>
        </p:nvSpPr>
        <p:spPr>
          <a:xfrm>
            <a:off x="-1233375" y="2048195"/>
            <a:ext cx="8270885" cy="400110"/>
          </a:xfrm>
          <a:prstGeom prst="rect">
            <a:avLst/>
          </a:prstGeom>
          <a:noFill/>
        </p:spPr>
        <p:txBody>
          <a:bodyPr wrap="square" rtlCol="0">
            <a:spAutoFit/>
          </a:bodyPr>
          <a:lstStyle/>
          <a:p>
            <a:pPr algn="ctr"/>
            <a:r>
              <a:rPr kumimoji="1" lang="ja-JP" altLang="en-US" sz="2000" b="1">
                <a:solidFill>
                  <a:schemeClr val="bg1"/>
                </a:solidFill>
                <a:latin typeface="Meiryo UI" panose="020B0604030504040204" pitchFamily="50" charset="-128"/>
                <a:ea typeface="Meiryo UI" panose="020B0604030504040204" pitchFamily="50" charset="-128"/>
              </a:rPr>
              <a:t>間質性肺炎患者</a:t>
            </a:r>
            <a:endParaRPr kumimoji="1" lang="ja-JP" altLang="en-US" sz="2000" b="1" dirty="0">
              <a:solidFill>
                <a:schemeClr val="bg1"/>
              </a:solidFill>
              <a:latin typeface="Meiryo UI" panose="020B0604030504040204" pitchFamily="50" charset="-128"/>
              <a:ea typeface="Meiryo UI" panose="020B0604030504040204" pitchFamily="50" charset="-128"/>
            </a:endParaRPr>
          </a:p>
        </p:txBody>
      </p:sp>
      <p:pic>
        <p:nvPicPr>
          <p:cNvPr id="8" name="図 7" descr="グラフ, 等高線グラフ&#10;&#10;自動的に生成された説明">
            <a:extLst>
              <a:ext uri="{FF2B5EF4-FFF2-40B4-BE49-F238E27FC236}">
                <a16:creationId xmlns:a16="http://schemas.microsoft.com/office/drawing/2014/main" id="{6E3B006B-1729-1138-4394-37208455EC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1165" y="2575820"/>
            <a:ext cx="5061803" cy="4049442"/>
          </a:xfrm>
          <a:prstGeom prst="rect">
            <a:avLst/>
          </a:prstGeom>
        </p:spPr>
      </p:pic>
      <p:pic>
        <p:nvPicPr>
          <p:cNvPr id="10" name="図 9" descr="グラフ, 等高線グラフ&#10;&#10;自動的に生成された説明">
            <a:extLst>
              <a:ext uri="{FF2B5EF4-FFF2-40B4-BE49-F238E27FC236}">
                <a16:creationId xmlns:a16="http://schemas.microsoft.com/office/drawing/2014/main" id="{A2E9CB4E-D928-A77D-09BD-1478B865F6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6209" y="2678391"/>
            <a:ext cx="5061804" cy="4049443"/>
          </a:xfrm>
          <a:prstGeom prst="rect">
            <a:avLst/>
          </a:prstGeom>
        </p:spPr>
      </p:pic>
    </p:spTree>
    <p:extLst>
      <p:ext uri="{BB962C8B-B14F-4D97-AF65-F5344CB8AC3E}">
        <p14:creationId xmlns:p14="http://schemas.microsoft.com/office/powerpoint/2010/main" val="3852680673"/>
      </p:ext>
    </p:extLst>
  </p:cSld>
  <p:clrMapOvr>
    <a:masterClrMapping/>
  </p:clrMapOvr>
</p:sld>
</file>

<file path=ppt/theme/theme1.xml><?xml version="1.0" encoding="utf-8"?>
<a:theme xmlns:a="http://schemas.openxmlformats.org/drawingml/2006/main" name="テーマ 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434_TF78853419_Win32" id="{C96D9870-224C-4A4B-9DF8-965FF59C1C20}" vid="{B201EFD2-6E68-4AD4-9D89-AEBB510F4B7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purl.org/dc/dcmitype/"/>
    <ds:schemaRef ds:uri="http://www.w3.org/XML/1998/namespace"/>
    <ds:schemaRef ds:uri="http://purl.org/dc/elements/1.1/"/>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幾何学模様の年次プレゼンテーション</Template>
  <TotalTime>51427</TotalTime>
  <Words>2192</Words>
  <Application>Microsoft Macintosh PowerPoint</Application>
  <PresentationFormat>ワイド画面</PresentationFormat>
  <Paragraphs>168</Paragraphs>
  <Slides>16</Slides>
  <Notes>16</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16</vt:i4>
      </vt:variant>
    </vt:vector>
  </HeadingPairs>
  <TitlesOfParts>
    <vt:vector size="20" baseType="lpstr">
      <vt:lpstr>Meiryo UI</vt:lpstr>
      <vt:lpstr>Arial</vt:lpstr>
      <vt:lpstr>Wingdings</vt:lpstr>
      <vt:lpstr>テーマ 1</vt:lpstr>
      <vt:lpstr>mel-スペクトログラムの 3次元プロットおよびアニメーション</vt:lpstr>
      <vt:lpstr>mel-スペクトログラム画像の比較</vt:lpstr>
      <vt:lpstr>3次元プロット_スペクトログラムの比較</vt:lpstr>
      <vt:lpstr>3次元プロット_スペクトログラムの比較</vt:lpstr>
      <vt:lpstr>3次元プロット_スペクトログラムの比較</vt:lpstr>
      <vt:lpstr>3次元プロット_スペクトログラムの比較</vt:lpstr>
      <vt:lpstr>3次元プロット_スペクトログラムの比較</vt:lpstr>
      <vt:lpstr>3次元プロット_スペクトログラムの比較</vt:lpstr>
      <vt:lpstr>3次元プロット_スペクトログラムの比較</vt:lpstr>
      <vt:lpstr>3次元プロット_スペクトログラムの比較</vt:lpstr>
      <vt:lpstr>3次元プロットの詳細</vt:lpstr>
      <vt:lpstr>3次元アニメーションの詳細</vt:lpstr>
      <vt:lpstr>3次元プロット_アニメーション</vt:lpstr>
      <vt:lpstr>実験方法</vt:lpstr>
      <vt:lpstr>実験方法</vt:lpstr>
      <vt:lpstr>実験内容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ベトナムでの行動計画</dc:title>
  <dc:creator>見附 拓馬</dc:creator>
  <cp:lastModifiedBy>見附 拓馬(is0525es)</cp:lastModifiedBy>
  <cp:revision>40</cp:revision>
  <cp:lastPrinted>2022-09-01T00:52:19Z</cp:lastPrinted>
  <dcterms:created xsi:type="dcterms:W3CDTF">2022-08-18T01:38:29Z</dcterms:created>
  <dcterms:modified xsi:type="dcterms:W3CDTF">2023-12-18T11:51:10Z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